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78"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Lst>
  <p:sldSz cx="12192000" cy="6858000"/>
  <p:notesSz cx="6858000" cy="9144000"/>
  <p:embeddedFontLst>
    <p:embeddedFont>
      <p:font typeface="Century Gothic" panose="020B0502020202020204" pitchFamily="34" charset="0"/>
      <p:regular r:id="rId26"/>
      <p:bold r:id="rId27"/>
      <p:italic r:id="rId28"/>
      <p:boldItalic r:id="rId29"/>
    </p:embeddedFont>
    <p:embeddedFont>
      <p:font typeface="Fira Sans" panose="020B0503050000020004" pitchFamily="34" charset="0"/>
      <p:regular r:id="rId30"/>
      <p:bold r:id="rId31"/>
      <p:italic r:id="rId32"/>
      <p:boldItalic r:id="rId33"/>
    </p:embeddedFont>
    <p:embeddedFont>
      <p:font typeface="Fira Sans Black" panose="020B0A03050000020004" pitchFamily="34" charset="0"/>
      <p:bold r:id="rId34"/>
      <p:boldItalic r:id="rId35"/>
    </p:embeddedFont>
    <p:embeddedFont>
      <p:font typeface="Fira Sans SemiBold" panose="020B0603050000020004" pitchFamily="34" charset="0"/>
      <p:regular r:id="rId36"/>
      <p:bold r:id="rId37"/>
      <p:italic r:id="rId38"/>
      <p:boldItalic r:id="rId39"/>
    </p:embeddedFont>
    <p:embeddedFont>
      <p:font typeface="Oswald Medium" panose="00000600000000000000" pitchFamily="2" charset="0"/>
      <p:regular r:id="rId40"/>
      <p:bold r:id="rId41"/>
    </p:embeddedFont>
    <p:embeddedFont>
      <p:font typeface="Outfit" pitchFamily="2" charset="0"/>
      <p:regular r:id="rId42"/>
      <p:bold r:id="rId43"/>
    </p:embeddedFont>
    <p:embeddedFont>
      <p:font typeface="Outfit Black" pitchFamily="2" charset="0"/>
      <p:bold r:id="rId44"/>
    </p:embeddedFont>
    <p:embeddedFont>
      <p:font typeface="Outfit Medium" pitchFamily="2" charset="0"/>
      <p:regular r:id="rId45"/>
      <p:bold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jXR1u4V0zkA7VRCK3kOBpqofu8y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44" d="100"/>
          <a:sy n="44" d="100"/>
        </p:scale>
        <p:origin x="72" y="12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52"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56"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font" Target="fonts/font16.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
        <p:cNvGrpSpPr/>
        <p:nvPr/>
      </p:nvGrpSpPr>
      <p:grpSpPr>
        <a:xfrm>
          <a:off x="0" y="0"/>
          <a:ext cx="0" cy="0"/>
          <a:chOff x="0" y="0"/>
          <a:chExt cx="0" cy="0"/>
        </a:xfrm>
      </p:grpSpPr>
      <p:sp>
        <p:nvSpPr>
          <p:cNvPr id="1548" name="Google Shape;154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49" name="Google Shape;154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
        <p:cNvGrpSpPr/>
        <p:nvPr/>
      </p:nvGrpSpPr>
      <p:grpSpPr>
        <a:xfrm>
          <a:off x="0" y="0"/>
          <a:ext cx="0" cy="0"/>
          <a:chOff x="0" y="0"/>
          <a:chExt cx="0" cy="0"/>
        </a:xfrm>
      </p:grpSpPr>
      <p:sp>
        <p:nvSpPr>
          <p:cNvPr id="1613" name="Google Shape;1613;g3279ab797b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4" name="Google Shape;1614;g3279ab797b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15" name="Google Shape;1615;g3279ab797bf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3"/>
        <p:cNvGrpSpPr/>
        <p:nvPr/>
      </p:nvGrpSpPr>
      <p:grpSpPr>
        <a:xfrm>
          <a:off x="0" y="0"/>
          <a:ext cx="0" cy="0"/>
          <a:chOff x="0" y="0"/>
          <a:chExt cx="0" cy="0"/>
        </a:xfrm>
      </p:grpSpPr>
      <p:sp>
        <p:nvSpPr>
          <p:cNvPr id="1624" name="Google Shape;1624;g3279ab797bf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5" name="Google Shape;1625;g3279ab797bf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6" name="Google Shape;1626;g3279ab797bf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Google Shape;1634;g3279ab797bf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5" name="Google Shape;1635;g3279ab797bf_0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6" name="Google Shape;1636;g3279ab797bf_0_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Google Shape;1645;g3279ab797bf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6" name="Google Shape;1646;g3279ab797bf_0_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7" name="Google Shape;1647;g3279ab797bf_0_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g3279ab797bf_0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55" name="Google Shape;1655;g3279ab797bf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1"/>
        <p:cNvGrpSpPr/>
        <p:nvPr/>
      </p:nvGrpSpPr>
      <p:grpSpPr>
        <a:xfrm>
          <a:off x="0" y="0"/>
          <a:ext cx="0" cy="0"/>
          <a:chOff x="0" y="0"/>
          <a:chExt cx="0" cy="0"/>
        </a:xfrm>
      </p:grpSpPr>
      <p:sp>
        <p:nvSpPr>
          <p:cNvPr id="1662" name="Google Shape;1662;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3" name="Google Shape;166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Google Shape;1671;g3279ab797bf_0_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72" name="Google Shape;1672;g3279ab797bf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9"/>
        <p:cNvGrpSpPr/>
        <p:nvPr/>
      </p:nvGrpSpPr>
      <p:grpSpPr>
        <a:xfrm>
          <a:off x="0" y="0"/>
          <a:ext cx="0" cy="0"/>
          <a:chOff x="0" y="0"/>
          <a:chExt cx="0" cy="0"/>
        </a:xfrm>
      </p:grpSpPr>
      <p:sp>
        <p:nvSpPr>
          <p:cNvPr id="1680" name="Google Shape;168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1" name="Google Shape;168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7"/>
        <p:cNvGrpSpPr/>
        <p:nvPr/>
      </p:nvGrpSpPr>
      <p:grpSpPr>
        <a:xfrm>
          <a:off x="0" y="0"/>
          <a:ext cx="0" cy="0"/>
          <a:chOff x="0" y="0"/>
          <a:chExt cx="0" cy="0"/>
        </a:xfrm>
      </p:grpSpPr>
      <p:sp>
        <p:nvSpPr>
          <p:cNvPr id="1688" name="Google Shape;1688;g3279ab797bf_0_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9" name="Google Shape;1689;g3279ab797bf_0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g3279ab797bf_0_1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7" name="Google Shape;1697;g3279ab797bf_0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6" name="Google Shape;155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3279ab797bf_0_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5" name="Google Shape;1705;g3279ab797bf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1"/>
        <p:cNvGrpSpPr/>
        <p:nvPr/>
      </p:nvGrpSpPr>
      <p:grpSpPr>
        <a:xfrm>
          <a:off x="0" y="0"/>
          <a:ext cx="0" cy="0"/>
          <a:chOff x="0" y="0"/>
          <a:chExt cx="0" cy="0"/>
        </a:xfrm>
      </p:grpSpPr>
      <p:sp>
        <p:nvSpPr>
          <p:cNvPr id="1712" name="Google Shape;1712;g3279ab797bf_0_1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3" name="Google Shape;1713;g3279ab797bf_0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
        <p:cNvGrpSpPr/>
        <p:nvPr/>
      </p:nvGrpSpPr>
      <p:grpSpPr>
        <a:xfrm>
          <a:off x="0" y="0"/>
          <a:ext cx="0" cy="0"/>
          <a:chOff x="0" y="0"/>
          <a:chExt cx="0" cy="0"/>
        </a:xfrm>
      </p:grpSpPr>
      <p:sp>
        <p:nvSpPr>
          <p:cNvPr id="1720" name="Google Shape;1720;g3279ab797bf_0_1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1" name="Google Shape;1721;g3279ab797bf_0_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7"/>
        <p:cNvGrpSpPr/>
        <p:nvPr/>
      </p:nvGrpSpPr>
      <p:grpSpPr>
        <a:xfrm>
          <a:off x="0" y="0"/>
          <a:ext cx="0" cy="0"/>
          <a:chOff x="0" y="0"/>
          <a:chExt cx="0" cy="0"/>
        </a:xfrm>
      </p:grpSpPr>
      <p:sp>
        <p:nvSpPr>
          <p:cNvPr id="1728" name="Google Shape;172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9" name="Google Shape;172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p:cNvGrpSpPr/>
        <p:nvPr/>
      </p:nvGrpSpPr>
      <p:grpSpPr>
        <a:xfrm>
          <a:off x="0" y="0"/>
          <a:ext cx="0" cy="0"/>
          <a:chOff x="0" y="0"/>
          <a:chExt cx="0" cy="0"/>
        </a:xfrm>
      </p:grpSpPr>
      <p:sp>
        <p:nvSpPr>
          <p:cNvPr id="1567" name="Google Shape;156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8" name="Google Shape;156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6" name="Google Shape;157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Google Shape;158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84" name="Google Shape;158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2" name="Google Shape;159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Google Shape;159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8" name="Google Shape;159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4"/>
        <p:cNvGrpSpPr/>
        <p:nvPr/>
      </p:nvGrpSpPr>
      <p:grpSpPr>
        <a:xfrm>
          <a:off x="0" y="0"/>
          <a:ext cx="0" cy="0"/>
          <a:chOff x="0" y="0"/>
          <a:chExt cx="0" cy="0"/>
        </a:xfrm>
      </p:grpSpPr>
      <p:sp>
        <p:nvSpPr>
          <p:cNvPr id="1605" name="Google Shape;160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6" name="Google Shape;160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a:extLst>
            <a:ext uri="{FF2B5EF4-FFF2-40B4-BE49-F238E27FC236}">
              <a16:creationId xmlns:a16="http://schemas.microsoft.com/office/drawing/2014/main" id="{DA01BBB8-2188-6423-FFD5-A71CCEDAB982}"/>
            </a:ext>
          </a:extLst>
        </p:cNvPr>
        <p:cNvGrpSpPr/>
        <p:nvPr/>
      </p:nvGrpSpPr>
      <p:grpSpPr>
        <a:xfrm>
          <a:off x="0" y="0"/>
          <a:ext cx="0" cy="0"/>
          <a:chOff x="0" y="0"/>
          <a:chExt cx="0" cy="0"/>
        </a:xfrm>
      </p:grpSpPr>
      <p:sp>
        <p:nvSpPr>
          <p:cNvPr id="1591" name="Google Shape;1591;p21:notes">
            <a:extLst>
              <a:ext uri="{FF2B5EF4-FFF2-40B4-BE49-F238E27FC236}">
                <a16:creationId xmlns:a16="http://schemas.microsoft.com/office/drawing/2014/main" id="{A80D37FF-CA87-66AC-A669-ECF09BBB6F0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2" name="Google Shape;1592;p21:notes">
            <a:extLst>
              <a:ext uri="{FF2B5EF4-FFF2-40B4-BE49-F238E27FC236}">
                <a16:creationId xmlns:a16="http://schemas.microsoft.com/office/drawing/2014/main" id="{7BABC166-A40E-9DCB-86CB-2BD3D50BA81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940352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16.jpg"/><Relationship Id="rId4" Type="http://schemas.openxmlformats.org/officeDocument/2006/relationships/image" Target="../media/image15.jp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23.png"/><Relationship Id="rId4" Type="http://schemas.openxmlformats.org/officeDocument/2006/relationships/image" Target="../media/image16.jpg"/></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6.jpg"/><Relationship Id="rId5" Type="http://schemas.openxmlformats.org/officeDocument/2006/relationships/image" Target="../media/image19.jpg"/><Relationship Id="rId4" Type="http://schemas.openxmlformats.org/officeDocument/2006/relationships/image" Target="../media/image15.jp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16.jpg"/><Relationship Id="rId4" Type="http://schemas.openxmlformats.org/officeDocument/2006/relationships/image" Target="../media/image19.jpg"/></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6.jpg"/><Relationship Id="rId4" Type="http://schemas.openxmlformats.org/officeDocument/2006/relationships/image" Target="../media/image15.jp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6.jpg"/><Relationship Id="rId5" Type="http://schemas.openxmlformats.org/officeDocument/2006/relationships/image" Target="../media/image19.jpg"/><Relationship Id="rId4" Type="http://schemas.openxmlformats.org/officeDocument/2006/relationships/image" Target="../media/image15.jpg"/></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EFAULT">
  <p:cSld name="DEFAULT">
    <p:bg>
      <p:bgPr>
        <a:solidFill>
          <a:srgbClr val="001D2C"/>
        </a:solidFill>
        <a:effectLst/>
      </p:bgPr>
    </p:bg>
    <p:spTree>
      <p:nvGrpSpPr>
        <p:cNvPr id="1" name="Shape 10"/>
        <p:cNvGrpSpPr/>
        <p:nvPr/>
      </p:nvGrpSpPr>
      <p:grpSpPr>
        <a:xfrm>
          <a:off x="0" y="0"/>
          <a:ext cx="0" cy="0"/>
          <a:chOff x="0" y="0"/>
          <a:chExt cx="0" cy="0"/>
        </a:xfrm>
      </p:grpSpPr>
      <p:sp>
        <p:nvSpPr>
          <p:cNvPr id="11" name="Google Shape;11;p32"/>
          <p:cNvSpPr txBox="1">
            <a:spLocks noGrp="1"/>
          </p:cNvSpPr>
          <p:nvPr>
            <p:ph type="body" idx="1"/>
          </p:nvPr>
        </p:nvSpPr>
        <p:spPr>
          <a:xfrm>
            <a:off x="624418" y="5945718"/>
            <a:ext cx="10983383" cy="3937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467"/>
              <a:buFont typeface="Arial"/>
              <a:buNone/>
              <a:defRPr sz="1467" b="0"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body" idx="2"/>
          </p:nvPr>
        </p:nvSpPr>
        <p:spPr>
          <a:xfrm>
            <a:off x="635000" y="2855384"/>
            <a:ext cx="10972800" cy="155786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Fira Sans Black"/>
                <a:ea typeface="Fira Sans Black"/>
                <a:cs typeface="Fira Sans Black"/>
                <a:sym typeface="Fira Sans Black"/>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32"/>
          <p:cNvSpPr txBox="1">
            <a:spLocks noGrp="1"/>
          </p:cNvSpPr>
          <p:nvPr>
            <p:ph type="body" idx="3"/>
          </p:nvPr>
        </p:nvSpPr>
        <p:spPr>
          <a:xfrm>
            <a:off x="625084" y="2446893"/>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1EAEE5"/>
              </a:buClr>
              <a:buSzPts val="2133"/>
              <a:buFont typeface="Arial"/>
              <a:buNone/>
              <a:defRPr sz="2133"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4" name="Google Shape;14;p32" descr="A blue and white letters on a black background&#10;&#10;Description automatically generated"/>
          <p:cNvPicPr preferRelativeResize="0"/>
          <p:nvPr/>
        </p:nvPicPr>
        <p:blipFill rotWithShape="1">
          <a:blip r:embed="rId2">
            <a:alphaModFix/>
          </a:blip>
          <a:srcRect/>
          <a:stretch/>
        </p:blipFill>
        <p:spPr>
          <a:xfrm>
            <a:off x="104792" y="6430807"/>
            <a:ext cx="2197733" cy="366960"/>
          </a:xfrm>
          <a:prstGeom prst="rect">
            <a:avLst/>
          </a:prstGeom>
          <a:noFill/>
          <a:ln>
            <a:noFill/>
          </a:ln>
        </p:spPr>
      </p:pic>
      <p:pic>
        <p:nvPicPr>
          <p:cNvPr id="15" name="Google Shape;15;p32" descr="A white and blue logo&#10;&#10;Description automatically generated"/>
          <p:cNvPicPr preferRelativeResize="0"/>
          <p:nvPr/>
        </p:nvPicPr>
        <p:blipFill rotWithShape="1">
          <a:blip r:embed="rId3">
            <a:alphaModFix/>
          </a:blip>
          <a:srcRect/>
          <a:stretch/>
        </p:blipFill>
        <p:spPr>
          <a:xfrm>
            <a:off x="4283243" y="518582"/>
            <a:ext cx="3890210" cy="162924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DEFAULT">
  <p:cSld name="3_DEFAULT">
    <p:bg>
      <p:bgPr>
        <a:solidFill>
          <a:srgbClr val="001D2C"/>
        </a:solidFill>
        <a:effectLst/>
      </p:bgPr>
    </p:bg>
    <p:spTree>
      <p:nvGrpSpPr>
        <p:cNvPr id="1" name="Shape 126"/>
        <p:cNvGrpSpPr/>
        <p:nvPr/>
      </p:nvGrpSpPr>
      <p:grpSpPr>
        <a:xfrm>
          <a:off x="0" y="0"/>
          <a:ext cx="0" cy="0"/>
          <a:chOff x="0" y="0"/>
          <a:chExt cx="0" cy="0"/>
        </a:xfrm>
      </p:grpSpPr>
      <p:sp>
        <p:nvSpPr>
          <p:cNvPr id="127" name="Google Shape;127;p41"/>
          <p:cNvSpPr txBox="1">
            <a:spLocks noGrp="1"/>
          </p:cNvSpPr>
          <p:nvPr>
            <p:ph type="body" idx="1"/>
          </p:nvPr>
        </p:nvSpPr>
        <p:spPr>
          <a:xfrm>
            <a:off x="609600" y="4849426"/>
            <a:ext cx="7170057" cy="70905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800"/>
              <a:buFont typeface="Arial"/>
              <a:buNone/>
              <a:defRPr sz="4800" b="1" i="0" u="none" strike="noStrike" cap="none">
                <a:solidFill>
                  <a:schemeClr val="lt1"/>
                </a:solidFill>
                <a:latin typeface="Fira Sans Black"/>
                <a:ea typeface="Fira Sans Black"/>
                <a:cs typeface="Fira Sans Black"/>
                <a:sym typeface="Fira Sans Black"/>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41"/>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29" name="Google Shape;129;p41"/>
          <p:cNvSpPr txBox="1">
            <a:spLocks noGrp="1"/>
          </p:cNvSpPr>
          <p:nvPr>
            <p:ph type="body" idx="2"/>
          </p:nvPr>
        </p:nvSpPr>
        <p:spPr>
          <a:xfrm>
            <a:off x="609599" y="5562627"/>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30" name="Google Shape;130;p41" descr="A blue and white letters on a black background&#10;&#10;Description automatically generated"/>
          <p:cNvPicPr preferRelativeResize="0"/>
          <p:nvPr/>
        </p:nvPicPr>
        <p:blipFill rotWithShape="1">
          <a:blip r:embed="rId2">
            <a:alphaModFix/>
          </a:blip>
          <a:srcRect/>
          <a:stretch/>
        </p:blipFill>
        <p:spPr>
          <a:xfrm>
            <a:off x="104792" y="6430807"/>
            <a:ext cx="2197733" cy="366960"/>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4_Title and Content-v2">
  <p:cSld name="4_Title and Content-v2">
    <p:spTree>
      <p:nvGrpSpPr>
        <p:cNvPr id="1" name="Shape 1324"/>
        <p:cNvGrpSpPr/>
        <p:nvPr/>
      </p:nvGrpSpPr>
      <p:grpSpPr>
        <a:xfrm>
          <a:off x="0" y="0"/>
          <a:ext cx="0" cy="0"/>
          <a:chOff x="0" y="0"/>
          <a:chExt cx="0" cy="0"/>
        </a:xfrm>
      </p:grpSpPr>
      <p:sp>
        <p:nvSpPr>
          <p:cNvPr id="1325" name="Google Shape;1325;p131"/>
          <p:cNvSpPr/>
          <p:nvPr/>
        </p:nvSpPr>
        <p:spPr>
          <a:xfrm>
            <a:off x="122238" y="185351"/>
            <a:ext cx="11931650" cy="6252519"/>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26" name="Google Shape;1326;p131"/>
          <p:cNvSpPr txBox="1">
            <a:spLocks noGrp="1"/>
          </p:cNvSpPr>
          <p:nvPr>
            <p:ph type="ctrTitle"/>
          </p:nvPr>
        </p:nvSpPr>
        <p:spPr>
          <a:xfrm>
            <a:off x="564995" y="185350"/>
            <a:ext cx="11333091" cy="1257589"/>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91F2B"/>
              </a:buClr>
              <a:buSzPts val="4400"/>
              <a:buFont typeface="Outfit Black"/>
              <a:buNone/>
              <a:defRPr sz="4400" b="0" i="0" u="none" strike="noStrike" cap="none">
                <a:solidFill>
                  <a:srgbClr val="091F2B"/>
                </a:solidFill>
                <a:latin typeface="Outfit Black"/>
                <a:ea typeface="Outfit Black"/>
                <a:cs typeface="Outfit Black"/>
                <a:sym typeface="Outfit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27" name="Google Shape;1327;p131"/>
          <p:cNvSpPr txBox="1">
            <a:spLocks noGrp="1"/>
          </p:cNvSpPr>
          <p:nvPr>
            <p:ph type="body" idx="1"/>
          </p:nvPr>
        </p:nvSpPr>
        <p:spPr>
          <a:xfrm>
            <a:off x="1476633" y="6537823"/>
            <a:ext cx="4242242" cy="30467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Outfit Black"/>
                <a:ea typeface="Outfit Black"/>
                <a:cs typeface="Outfit Black"/>
                <a:sym typeface="Outfit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328" name="Google Shape;1328;p131"/>
          <p:cNvCxnSpPr/>
          <p:nvPr/>
        </p:nvCxnSpPr>
        <p:spPr>
          <a:xfrm>
            <a:off x="564995" y="1442943"/>
            <a:ext cx="2007876" cy="0"/>
          </a:xfrm>
          <a:prstGeom prst="straightConnector1">
            <a:avLst/>
          </a:prstGeom>
          <a:noFill/>
          <a:ln w="19050" cap="flat" cmpd="sng">
            <a:solidFill>
              <a:srgbClr val="FF004B"/>
            </a:solidFill>
            <a:prstDash val="solid"/>
            <a:miter lim="800000"/>
            <a:headEnd type="none" w="sm" len="sm"/>
            <a:tailEnd type="none" w="sm" len="sm"/>
          </a:ln>
        </p:spPr>
      </p:cxn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5_Title and Content-v2">
  <p:cSld name="5_Title and Content-v2">
    <p:spTree>
      <p:nvGrpSpPr>
        <p:cNvPr id="1" name="Shape 1329"/>
        <p:cNvGrpSpPr/>
        <p:nvPr/>
      </p:nvGrpSpPr>
      <p:grpSpPr>
        <a:xfrm>
          <a:off x="0" y="0"/>
          <a:ext cx="0" cy="0"/>
          <a:chOff x="0" y="0"/>
          <a:chExt cx="0" cy="0"/>
        </a:xfrm>
      </p:grpSpPr>
      <p:sp>
        <p:nvSpPr>
          <p:cNvPr id="1330" name="Google Shape;1330;p132"/>
          <p:cNvSpPr/>
          <p:nvPr/>
        </p:nvSpPr>
        <p:spPr>
          <a:xfrm>
            <a:off x="122238" y="185351"/>
            <a:ext cx="11931650" cy="6252519"/>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31" name="Google Shape;1331;p132"/>
          <p:cNvSpPr txBox="1">
            <a:spLocks noGrp="1"/>
          </p:cNvSpPr>
          <p:nvPr>
            <p:ph type="ctrTitle"/>
          </p:nvPr>
        </p:nvSpPr>
        <p:spPr>
          <a:xfrm>
            <a:off x="564995" y="420130"/>
            <a:ext cx="9197983" cy="76155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91F2B"/>
              </a:buClr>
              <a:buSzPts val="3000"/>
              <a:buFont typeface="Outfit Black"/>
              <a:buNone/>
              <a:defRPr sz="3000" b="0" i="0" u="none" strike="noStrike" cap="none">
                <a:solidFill>
                  <a:srgbClr val="091F2B"/>
                </a:solidFill>
                <a:latin typeface="Outfit Black"/>
                <a:ea typeface="Outfit Black"/>
                <a:cs typeface="Outfit Black"/>
                <a:sym typeface="Outfit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32" name="Google Shape;1332;p132"/>
          <p:cNvSpPr txBox="1">
            <a:spLocks noGrp="1"/>
          </p:cNvSpPr>
          <p:nvPr>
            <p:ph type="body" idx="1"/>
          </p:nvPr>
        </p:nvSpPr>
        <p:spPr>
          <a:xfrm>
            <a:off x="1476633" y="6537823"/>
            <a:ext cx="4242242" cy="30467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Outfit Black"/>
                <a:ea typeface="Outfit Black"/>
                <a:cs typeface="Outfit Black"/>
                <a:sym typeface="Outfit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333" name="Google Shape;1333;p132"/>
          <p:cNvCxnSpPr/>
          <p:nvPr/>
        </p:nvCxnSpPr>
        <p:spPr>
          <a:xfrm>
            <a:off x="564995" y="1181686"/>
            <a:ext cx="2007876" cy="0"/>
          </a:xfrm>
          <a:prstGeom prst="straightConnector1">
            <a:avLst/>
          </a:prstGeom>
          <a:noFill/>
          <a:ln w="19050" cap="flat" cmpd="sng">
            <a:solidFill>
              <a:srgbClr val="FF004B"/>
            </a:solidFill>
            <a:prstDash val="solid"/>
            <a:miter lim="800000"/>
            <a:headEnd type="none" w="sm" len="sm"/>
            <a:tailEnd type="none" w="sm" len="sm"/>
          </a:ln>
        </p:spPr>
      </p:cxnSp>
      <p:sp>
        <p:nvSpPr>
          <p:cNvPr id="1334" name="Google Shape;1334;p132"/>
          <p:cNvSpPr txBox="1">
            <a:spLocks noGrp="1"/>
          </p:cNvSpPr>
          <p:nvPr>
            <p:ph type="subTitle" idx="2"/>
          </p:nvPr>
        </p:nvSpPr>
        <p:spPr>
          <a:xfrm>
            <a:off x="564994" y="1416465"/>
            <a:ext cx="10577139" cy="4874266"/>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091F2B"/>
              </a:buClr>
              <a:buSzPts val="1400"/>
              <a:buFont typeface="Arial"/>
              <a:buChar char="•"/>
              <a:defRPr sz="1400" b="0" i="0" u="none" strike="noStrike" cap="none">
                <a:solidFill>
                  <a:srgbClr val="091F2B"/>
                </a:solidFill>
                <a:latin typeface="Fira Sans"/>
                <a:ea typeface="Fira Sans"/>
                <a:cs typeface="Fira Sans"/>
                <a:sym typeface="Fira San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Outfit Black"/>
                <a:ea typeface="Outfit Black"/>
                <a:cs typeface="Outfit Black"/>
                <a:sym typeface="Outfit Black"/>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Plain">
  <p:cSld name="Plain">
    <p:spTree>
      <p:nvGrpSpPr>
        <p:cNvPr id="1" name="Shape 1335"/>
        <p:cNvGrpSpPr/>
        <p:nvPr/>
      </p:nvGrpSpPr>
      <p:grpSpPr>
        <a:xfrm>
          <a:off x="0" y="0"/>
          <a:ext cx="0" cy="0"/>
          <a:chOff x="0" y="0"/>
          <a:chExt cx="0" cy="0"/>
        </a:xfrm>
      </p:grpSpPr>
      <p:sp>
        <p:nvSpPr>
          <p:cNvPr id="1336" name="Google Shape;1336;p133"/>
          <p:cNvSpPr txBox="1">
            <a:spLocks noGrp="1"/>
          </p:cNvSpPr>
          <p:nvPr>
            <p:ph type="body" idx="1"/>
          </p:nvPr>
        </p:nvSpPr>
        <p:spPr>
          <a:xfrm>
            <a:off x="1476633" y="6537823"/>
            <a:ext cx="4242242" cy="30467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Outfit Black"/>
                <a:ea typeface="Outfit Black"/>
                <a:cs typeface="Outfit Black"/>
                <a:sym typeface="Outfit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337"/>
        <p:cNvGrpSpPr/>
        <p:nvPr/>
      </p:nvGrpSpPr>
      <p:grpSpPr>
        <a:xfrm>
          <a:off x="0" y="0"/>
          <a:ext cx="0" cy="0"/>
          <a:chOff x="0" y="0"/>
          <a:chExt cx="0" cy="0"/>
        </a:xfrm>
      </p:grpSpPr>
      <p:sp>
        <p:nvSpPr>
          <p:cNvPr id="1338" name="Google Shape;1338;p1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2_Title Only ">
  <p:cSld name="2_Title Only ">
    <p:spTree>
      <p:nvGrpSpPr>
        <p:cNvPr id="1" name="Shape 1339"/>
        <p:cNvGrpSpPr/>
        <p:nvPr/>
      </p:nvGrpSpPr>
      <p:grpSpPr>
        <a:xfrm>
          <a:off x="0" y="0"/>
          <a:ext cx="0" cy="0"/>
          <a:chOff x="0" y="0"/>
          <a:chExt cx="0" cy="0"/>
        </a:xfrm>
      </p:grpSpPr>
      <p:sp>
        <p:nvSpPr>
          <p:cNvPr id="1340" name="Google Shape;1340;p135"/>
          <p:cNvSpPr/>
          <p:nvPr/>
        </p:nvSpPr>
        <p:spPr>
          <a:xfrm>
            <a:off x="122238" y="185351"/>
            <a:ext cx="11931650" cy="6252519"/>
          </a:xfrm>
          <a:prstGeom prst="rect">
            <a:avLst/>
          </a:prstGeom>
          <a:solidFill>
            <a:srgbClr val="FFD12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41" name="Google Shape;1341;p135"/>
          <p:cNvSpPr txBox="1">
            <a:spLocks noGrp="1"/>
          </p:cNvSpPr>
          <p:nvPr>
            <p:ph type="ctrTitle"/>
          </p:nvPr>
        </p:nvSpPr>
        <p:spPr>
          <a:xfrm>
            <a:off x="564995" y="664841"/>
            <a:ext cx="9197983" cy="76155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91F2B"/>
              </a:buClr>
              <a:buSzPts val="4600"/>
              <a:buFont typeface="Outfit Black"/>
              <a:buNone/>
              <a:defRPr sz="4600" b="0" i="0" u="none" strike="noStrike" cap="none">
                <a:solidFill>
                  <a:srgbClr val="091F2B"/>
                </a:solidFill>
                <a:latin typeface="Outfit Black"/>
                <a:ea typeface="Outfit Black"/>
                <a:cs typeface="Outfit Black"/>
                <a:sym typeface="Outfit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42" name="Google Shape;1342;p135"/>
          <p:cNvSpPr txBox="1">
            <a:spLocks noGrp="1"/>
          </p:cNvSpPr>
          <p:nvPr>
            <p:ph type="subTitle" idx="1"/>
          </p:nvPr>
        </p:nvSpPr>
        <p:spPr>
          <a:xfrm>
            <a:off x="555702" y="2065148"/>
            <a:ext cx="6257693" cy="39791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91F2B"/>
              </a:buClr>
              <a:buSzPts val="1400"/>
              <a:buFont typeface="Arial"/>
              <a:buNone/>
              <a:defRPr sz="1400" b="0" i="0" u="none" strike="noStrike" cap="none">
                <a:solidFill>
                  <a:srgbClr val="091F2B"/>
                </a:solidFill>
                <a:latin typeface="Fira Sans"/>
                <a:ea typeface="Fira Sans"/>
                <a:cs typeface="Fira Sans"/>
                <a:sym typeface="Fira San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343" name="Google Shape;1343;p135"/>
          <p:cNvSpPr txBox="1">
            <a:spLocks noGrp="1"/>
          </p:cNvSpPr>
          <p:nvPr>
            <p:ph type="body" idx="2"/>
          </p:nvPr>
        </p:nvSpPr>
        <p:spPr>
          <a:xfrm>
            <a:off x="1476633" y="6537823"/>
            <a:ext cx="4242242" cy="30467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Outfit Black"/>
                <a:ea typeface="Outfit Black"/>
                <a:cs typeface="Outfit Black"/>
                <a:sym typeface="Outfit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344" name="Google Shape;1344;p135"/>
          <p:cNvCxnSpPr/>
          <p:nvPr/>
        </p:nvCxnSpPr>
        <p:spPr>
          <a:xfrm>
            <a:off x="564995" y="1615542"/>
            <a:ext cx="2007876" cy="0"/>
          </a:xfrm>
          <a:prstGeom prst="straightConnector1">
            <a:avLst/>
          </a:prstGeom>
          <a:noFill/>
          <a:ln w="19050" cap="flat" cmpd="sng">
            <a:solidFill>
              <a:schemeClr val="lt1"/>
            </a:solidFill>
            <a:prstDash val="solid"/>
            <a:miter lim="800000"/>
            <a:headEnd type="none" w="sm" len="sm"/>
            <a:tailEnd type="none" w="sm" len="sm"/>
          </a:ln>
        </p:spPr>
      </p:cxnSp>
      <p:pic>
        <p:nvPicPr>
          <p:cNvPr id="1345" name="Google Shape;1345;p135"/>
          <p:cNvPicPr preferRelativeResize="0"/>
          <p:nvPr/>
        </p:nvPicPr>
        <p:blipFill rotWithShape="1">
          <a:blip r:embed="rId2">
            <a:alphaModFix/>
          </a:blip>
          <a:srcRect/>
          <a:stretch/>
        </p:blipFill>
        <p:spPr>
          <a:xfrm>
            <a:off x="5402890" y="-5188540"/>
            <a:ext cx="7772400" cy="4189270"/>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5_Title Only ">
  <p:cSld name="5_Title Only ">
    <p:spTree>
      <p:nvGrpSpPr>
        <p:cNvPr id="1" name="Shape 1346"/>
        <p:cNvGrpSpPr/>
        <p:nvPr/>
      </p:nvGrpSpPr>
      <p:grpSpPr>
        <a:xfrm>
          <a:off x="0" y="0"/>
          <a:ext cx="0" cy="0"/>
          <a:chOff x="0" y="0"/>
          <a:chExt cx="0" cy="0"/>
        </a:xfrm>
      </p:grpSpPr>
      <p:sp>
        <p:nvSpPr>
          <p:cNvPr id="1347" name="Google Shape;1347;p136"/>
          <p:cNvSpPr/>
          <p:nvPr/>
        </p:nvSpPr>
        <p:spPr>
          <a:xfrm>
            <a:off x="122238" y="185351"/>
            <a:ext cx="11931650" cy="6252519"/>
          </a:xfrm>
          <a:prstGeom prst="rect">
            <a:avLst/>
          </a:prstGeom>
          <a:solidFill>
            <a:srgbClr val="C3E8F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48" name="Google Shape;1348;p136"/>
          <p:cNvSpPr txBox="1">
            <a:spLocks noGrp="1"/>
          </p:cNvSpPr>
          <p:nvPr>
            <p:ph type="ctrTitle"/>
          </p:nvPr>
        </p:nvSpPr>
        <p:spPr>
          <a:xfrm>
            <a:off x="564995" y="664841"/>
            <a:ext cx="9197983" cy="76155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91F2B"/>
              </a:buClr>
              <a:buSzPts val="4600"/>
              <a:buFont typeface="Outfit Black"/>
              <a:buNone/>
              <a:defRPr sz="4600" b="0" i="0" u="none" strike="noStrike" cap="none">
                <a:solidFill>
                  <a:srgbClr val="091F2B"/>
                </a:solidFill>
                <a:latin typeface="Outfit Black"/>
                <a:ea typeface="Outfit Black"/>
                <a:cs typeface="Outfit Black"/>
                <a:sym typeface="Outfit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49" name="Google Shape;1349;p136"/>
          <p:cNvSpPr txBox="1">
            <a:spLocks noGrp="1"/>
          </p:cNvSpPr>
          <p:nvPr>
            <p:ph type="subTitle" idx="1"/>
          </p:nvPr>
        </p:nvSpPr>
        <p:spPr>
          <a:xfrm>
            <a:off x="555702" y="2065148"/>
            <a:ext cx="6257693" cy="39791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91F2B"/>
              </a:buClr>
              <a:buSzPts val="1400"/>
              <a:buFont typeface="Arial"/>
              <a:buNone/>
              <a:defRPr sz="1400" b="0" i="0" u="none" strike="noStrike" cap="none">
                <a:solidFill>
                  <a:srgbClr val="091F2B"/>
                </a:solidFill>
                <a:latin typeface="Fira Sans"/>
                <a:ea typeface="Fira Sans"/>
                <a:cs typeface="Fira Sans"/>
                <a:sym typeface="Fira San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350" name="Google Shape;1350;p136"/>
          <p:cNvSpPr txBox="1">
            <a:spLocks noGrp="1"/>
          </p:cNvSpPr>
          <p:nvPr>
            <p:ph type="body" idx="2"/>
          </p:nvPr>
        </p:nvSpPr>
        <p:spPr>
          <a:xfrm>
            <a:off x="1476633" y="6537823"/>
            <a:ext cx="4242242" cy="30467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Outfit Black"/>
                <a:ea typeface="Outfit Black"/>
                <a:cs typeface="Outfit Black"/>
                <a:sym typeface="Outfit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351" name="Google Shape;1351;p136"/>
          <p:cNvCxnSpPr/>
          <p:nvPr/>
        </p:nvCxnSpPr>
        <p:spPr>
          <a:xfrm>
            <a:off x="564995" y="1615542"/>
            <a:ext cx="2007876" cy="0"/>
          </a:xfrm>
          <a:prstGeom prst="straightConnector1">
            <a:avLst/>
          </a:prstGeom>
          <a:noFill/>
          <a:ln w="19050" cap="flat" cmpd="sng">
            <a:solidFill>
              <a:schemeClr val="lt1"/>
            </a:solidFill>
            <a:prstDash val="solid"/>
            <a:miter lim="800000"/>
            <a:headEnd type="none" w="sm" len="sm"/>
            <a:tailEnd type="none" w="sm" len="sm"/>
          </a:ln>
        </p:spPr>
      </p:cxnSp>
      <p:pic>
        <p:nvPicPr>
          <p:cNvPr id="1352" name="Google Shape;1352;p136"/>
          <p:cNvPicPr preferRelativeResize="0"/>
          <p:nvPr/>
        </p:nvPicPr>
        <p:blipFill rotWithShape="1">
          <a:blip r:embed="rId2">
            <a:alphaModFix/>
          </a:blip>
          <a:srcRect/>
          <a:stretch/>
        </p:blipFill>
        <p:spPr>
          <a:xfrm>
            <a:off x="5402890" y="-5188540"/>
            <a:ext cx="7772400" cy="4189270"/>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3_Title Only ">
  <p:cSld name="3_Title Only ">
    <p:spTree>
      <p:nvGrpSpPr>
        <p:cNvPr id="1" name="Shape 1353"/>
        <p:cNvGrpSpPr/>
        <p:nvPr/>
      </p:nvGrpSpPr>
      <p:grpSpPr>
        <a:xfrm>
          <a:off x="0" y="0"/>
          <a:ext cx="0" cy="0"/>
          <a:chOff x="0" y="0"/>
          <a:chExt cx="0" cy="0"/>
        </a:xfrm>
      </p:grpSpPr>
      <p:sp>
        <p:nvSpPr>
          <p:cNvPr id="1354" name="Google Shape;1354;p137"/>
          <p:cNvSpPr/>
          <p:nvPr/>
        </p:nvSpPr>
        <p:spPr>
          <a:xfrm>
            <a:off x="122238" y="185351"/>
            <a:ext cx="11931650" cy="6252519"/>
          </a:xfrm>
          <a:prstGeom prst="rect">
            <a:avLst/>
          </a:prstGeom>
          <a:solidFill>
            <a:srgbClr val="7A65A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55" name="Google Shape;1355;p137"/>
          <p:cNvSpPr txBox="1">
            <a:spLocks noGrp="1"/>
          </p:cNvSpPr>
          <p:nvPr>
            <p:ph type="ctrTitle"/>
          </p:nvPr>
        </p:nvSpPr>
        <p:spPr>
          <a:xfrm>
            <a:off x="564995" y="664841"/>
            <a:ext cx="9197983" cy="76155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600"/>
              <a:buFont typeface="Outfit Black"/>
              <a:buNone/>
              <a:defRPr sz="4600" b="0" i="0" u="none" strike="noStrike" cap="none">
                <a:solidFill>
                  <a:schemeClr val="lt1"/>
                </a:solidFill>
                <a:latin typeface="Outfit Black"/>
                <a:ea typeface="Outfit Black"/>
                <a:cs typeface="Outfit Black"/>
                <a:sym typeface="Outfit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56" name="Google Shape;1356;p137"/>
          <p:cNvSpPr txBox="1">
            <a:spLocks noGrp="1"/>
          </p:cNvSpPr>
          <p:nvPr>
            <p:ph type="subTitle" idx="1"/>
          </p:nvPr>
        </p:nvSpPr>
        <p:spPr>
          <a:xfrm>
            <a:off x="555702" y="2065148"/>
            <a:ext cx="6257693" cy="39791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Fira Sans"/>
                <a:ea typeface="Fira Sans"/>
                <a:cs typeface="Fira Sans"/>
                <a:sym typeface="Fira San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357" name="Google Shape;1357;p137"/>
          <p:cNvSpPr txBox="1">
            <a:spLocks noGrp="1"/>
          </p:cNvSpPr>
          <p:nvPr>
            <p:ph type="body" idx="2"/>
          </p:nvPr>
        </p:nvSpPr>
        <p:spPr>
          <a:xfrm>
            <a:off x="1476633" y="6537823"/>
            <a:ext cx="4242242" cy="30467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Outfit Black"/>
                <a:ea typeface="Outfit Black"/>
                <a:cs typeface="Outfit Black"/>
                <a:sym typeface="Outfit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358" name="Google Shape;1358;p137"/>
          <p:cNvCxnSpPr/>
          <p:nvPr/>
        </p:nvCxnSpPr>
        <p:spPr>
          <a:xfrm>
            <a:off x="564995" y="1615542"/>
            <a:ext cx="2007876" cy="0"/>
          </a:xfrm>
          <a:prstGeom prst="straightConnector1">
            <a:avLst/>
          </a:prstGeom>
          <a:noFill/>
          <a:ln w="19050" cap="flat" cmpd="sng">
            <a:solidFill>
              <a:srgbClr val="091F2B"/>
            </a:solidFill>
            <a:prstDash val="solid"/>
            <a:miter lim="800000"/>
            <a:headEnd type="none" w="sm" len="sm"/>
            <a:tailEnd type="none" w="sm" len="sm"/>
          </a:ln>
        </p:spPr>
      </p:cxnSp>
      <p:pic>
        <p:nvPicPr>
          <p:cNvPr id="1359" name="Google Shape;1359;p137"/>
          <p:cNvPicPr preferRelativeResize="0"/>
          <p:nvPr/>
        </p:nvPicPr>
        <p:blipFill rotWithShape="1">
          <a:blip r:embed="rId2">
            <a:alphaModFix/>
          </a:blip>
          <a:srcRect/>
          <a:stretch/>
        </p:blipFill>
        <p:spPr>
          <a:xfrm>
            <a:off x="5402890" y="-5188540"/>
            <a:ext cx="7772400" cy="418927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6_Title Only ">
  <p:cSld name="6_Title Only ">
    <p:spTree>
      <p:nvGrpSpPr>
        <p:cNvPr id="1" name="Shape 1360"/>
        <p:cNvGrpSpPr/>
        <p:nvPr/>
      </p:nvGrpSpPr>
      <p:grpSpPr>
        <a:xfrm>
          <a:off x="0" y="0"/>
          <a:ext cx="0" cy="0"/>
          <a:chOff x="0" y="0"/>
          <a:chExt cx="0" cy="0"/>
        </a:xfrm>
      </p:grpSpPr>
      <p:sp>
        <p:nvSpPr>
          <p:cNvPr id="1361" name="Google Shape;1361;p138"/>
          <p:cNvSpPr/>
          <p:nvPr/>
        </p:nvSpPr>
        <p:spPr>
          <a:xfrm>
            <a:off x="122238" y="185351"/>
            <a:ext cx="11931650" cy="6252519"/>
          </a:xfrm>
          <a:prstGeom prst="rect">
            <a:avLst/>
          </a:prstGeom>
          <a:solidFill>
            <a:srgbClr val="30AE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2" name="Google Shape;1362;p138"/>
          <p:cNvSpPr txBox="1">
            <a:spLocks noGrp="1"/>
          </p:cNvSpPr>
          <p:nvPr>
            <p:ph type="ctrTitle"/>
          </p:nvPr>
        </p:nvSpPr>
        <p:spPr>
          <a:xfrm>
            <a:off x="564995" y="664841"/>
            <a:ext cx="9197983" cy="76155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91F2B"/>
              </a:buClr>
              <a:buSzPts val="4600"/>
              <a:buFont typeface="Outfit Black"/>
              <a:buNone/>
              <a:defRPr sz="4600" b="0" i="0" u="none" strike="noStrike" cap="none">
                <a:solidFill>
                  <a:srgbClr val="091F2B"/>
                </a:solidFill>
                <a:latin typeface="Outfit Black"/>
                <a:ea typeface="Outfit Black"/>
                <a:cs typeface="Outfit Black"/>
                <a:sym typeface="Outfit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63" name="Google Shape;1363;p138"/>
          <p:cNvSpPr txBox="1">
            <a:spLocks noGrp="1"/>
          </p:cNvSpPr>
          <p:nvPr>
            <p:ph type="subTitle" idx="1"/>
          </p:nvPr>
        </p:nvSpPr>
        <p:spPr>
          <a:xfrm>
            <a:off x="555702" y="2065148"/>
            <a:ext cx="6257693" cy="39791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91F2B"/>
              </a:buClr>
              <a:buSzPts val="1400"/>
              <a:buFont typeface="Arial"/>
              <a:buNone/>
              <a:defRPr sz="1400" b="0" i="0" u="none" strike="noStrike" cap="none">
                <a:solidFill>
                  <a:srgbClr val="091F2B"/>
                </a:solidFill>
                <a:latin typeface="Fira Sans"/>
                <a:ea typeface="Fira Sans"/>
                <a:cs typeface="Fira Sans"/>
                <a:sym typeface="Fira San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364" name="Google Shape;1364;p138"/>
          <p:cNvSpPr txBox="1">
            <a:spLocks noGrp="1"/>
          </p:cNvSpPr>
          <p:nvPr>
            <p:ph type="body" idx="2"/>
          </p:nvPr>
        </p:nvSpPr>
        <p:spPr>
          <a:xfrm>
            <a:off x="1476633" y="6537823"/>
            <a:ext cx="4242242" cy="30467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Outfit Black"/>
                <a:ea typeface="Outfit Black"/>
                <a:cs typeface="Outfit Black"/>
                <a:sym typeface="Outfit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365" name="Google Shape;1365;p138"/>
          <p:cNvCxnSpPr/>
          <p:nvPr/>
        </p:nvCxnSpPr>
        <p:spPr>
          <a:xfrm>
            <a:off x="564995" y="1615542"/>
            <a:ext cx="2007876" cy="0"/>
          </a:xfrm>
          <a:prstGeom prst="straightConnector1">
            <a:avLst/>
          </a:prstGeom>
          <a:noFill/>
          <a:ln w="19050" cap="flat" cmpd="sng">
            <a:solidFill>
              <a:schemeClr val="lt1"/>
            </a:solidFill>
            <a:prstDash val="solid"/>
            <a:miter lim="800000"/>
            <a:headEnd type="none" w="sm" len="sm"/>
            <a:tailEnd type="none" w="sm" len="sm"/>
          </a:ln>
        </p:spPr>
      </p:cxnSp>
      <p:pic>
        <p:nvPicPr>
          <p:cNvPr id="1366" name="Google Shape;1366;p138"/>
          <p:cNvPicPr preferRelativeResize="0"/>
          <p:nvPr/>
        </p:nvPicPr>
        <p:blipFill rotWithShape="1">
          <a:blip r:embed="rId2">
            <a:alphaModFix/>
          </a:blip>
          <a:srcRect/>
          <a:stretch/>
        </p:blipFill>
        <p:spPr>
          <a:xfrm>
            <a:off x="5402890" y="-5188540"/>
            <a:ext cx="7772400" cy="4189270"/>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7_Title Only ">
  <p:cSld name="7_Title Only ">
    <p:spTree>
      <p:nvGrpSpPr>
        <p:cNvPr id="1" name="Shape 1367"/>
        <p:cNvGrpSpPr/>
        <p:nvPr/>
      </p:nvGrpSpPr>
      <p:grpSpPr>
        <a:xfrm>
          <a:off x="0" y="0"/>
          <a:ext cx="0" cy="0"/>
          <a:chOff x="0" y="0"/>
          <a:chExt cx="0" cy="0"/>
        </a:xfrm>
      </p:grpSpPr>
      <p:sp>
        <p:nvSpPr>
          <p:cNvPr id="1368" name="Google Shape;1368;p139"/>
          <p:cNvSpPr/>
          <p:nvPr/>
        </p:nvSpPr>
        <p:spPr>
          <a:xfrm>
            <a:off x="122238" y="185351"/>
            <a:ext cx="11931650" cy="6252519"/>
          </a:xfrm>
          <a:prstGeom prst="rect">
            <a:avLst/>
          </a:prstGeom>
          <a:solidFill>
            <a:srgbClr val="00C9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9" name="Google Shape;1369;p139"/>
          <p:cNvSpPr txBox="1">
            <a:spLocks noGrp="1"/>
          </p:cNvSpPr>
          <p:nvPr>
            <p:ph type="ctrTitle"/>
          </p:nvPr>
        </p:nvSpPr>
        <p:spPr>
          <a:xfrm>
            <a:off x="564995" y="664841"/>
            <a:ext cx="9197983" cy="76155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91F2B"/>
              </a:buClr>
              <a:buSzPts val="4600"/>
              <a:buFont typeface="Outfit Black"/>
              <a:buNone/>
              <a:defRPr sz="4600" b="0" i="0" u="none" strike="noStrike" cap="none">
                <a:solidFill>
                  <a:srgbClr val="091F2B"/>
                </a:solidFill>
                <a:latin typeface="Outfit Black"/>
                <a:ea typeface="Outfit Black"/>
                <a:cs typeface="Outfit Black"/>
                <a:sym typeface="Outfit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70" name="Google Shape;1370;p139"/>
          <p:cNvSpPr txBox="1">
            <a:spLocks noGrp="1"/>
          </p:cNvSpPr>
          <p:nvPr>
            <p:ph type="subTitle" idx="1"/>
          </p:nvPr>
        </p:nvSpPr>
        <p:spPr>
          <a:xfrm>
            <a:off x="555702" y="2065148"/>
            <a:ext cx="6257693" cy="39791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91F2B"/>
              </a:buClr>
              <a:buSzPts val="1400"/>
              <a:buFont typeface="Arial"/>
              <a:buNone/>
              <a:defRPr sz="1400" b="0" i="0" u="none" strike="noStrike" cap="none">
                <a:solidFill>
                  <a:srgbClr val="091F2B"/>
                </a:solidFill>
                <a:latin typeface="Fira Sans"/>
                <a:ea typeface="Fira Sans"/>
                <a:cs typeface="Fira Sans"/>
                <a:sym typeface="Fira San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371" name="Google Shape;1371;p139"/>
          <p:cNvSpPr txBox="1">
            <a:spLocks noGrp="1"/>
          </p:cNvSpPr>
          <p:nvPr>
            <p:ph type="body" idx="2"/>
          </p:nvPr>
        </p:nvSpPr>
        <p:spPr>
          <a:xfrm>
            <a:off x="1476633" y="6537823"/>
            <a:ext cx="4242242" cy="30467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Outfit Black"/>
                <a:ea typeface="Outfit Black"/>
                <a:cs typeface="Outfit Black"/>
                <a:sym typeface="Outfit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372" name="Google Shape;1372;p139"/>
          <p:cNvCxnSpPr/>
          <p:nvPr/>
        </p:nvCxnSpPr>
        <p:spPr>
          <a:xfrm>
            <a:off x="564995" y="1615542"/>
            <a:ext cx="2007876" cy="0"/>
          </a:xfrm>
          <a:prstGeom prst="straightConnector1">
            <a:avLst/>
          </a:prstGeom>
          <a:noFill/>
          <a:ln w="19050" cap="flat" cmpd="sng">
            <a:solidFill>
              <a:schemeClr val="lt1"/>
            </a:solidFill>
            <a:prstDash val="solid"/>
            <a:miter lim="800000"/>
            <a:headEnd type="none" w="sm" len="sm"/>
            <a:tailEnd type="none" w="sm" len="sm"/>
          </a:ln>
        </p:spPr>
      </p:cxnSp>
      <p:pic>
        <p:nvPicPr>
          <p:cNvPr id="1373" name="Google Shape;1373;p139"/>
          <p:cNvPicPr preferRelativeResize="0"/>
          <p:nvPr/>
        </p:nvPicPr>
        <p:blipFill rotWithShape="1">
          <a:blip r:embed="rId2">
            <a:alphaModFix/>
          </a:blip>
          <a:srcRect/>
          <a:stretch/>
        </p:blipFill>
        <p:spPr>
          <a:xfrm>
            <a:off x="5402890" y="-5188540"/>
            <a:ext cx="7772400" cy="4189270"/>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4_Title Only ">
  <p:cSld name="4_Title Only ">
    <p:spTree>
      <p:nvGrpSpPr>
        <p:cNvPr id="1" name="Shape 1374"/>
        <p:cNvGrpSpPr/>
        <p:nvPr/>
      </p:nvGrpSpPr>
      <p:grpSpPr>
        <a:xfrm>
          <a:off x="0" y="0"/>
          <a:ext cx="0" cy="0"/>
          <a:chOff x="0" y="0"/>
          <a:chExt cx="0" cy="0"/>
        </a:xfrm>
      </p:grpSpPr>
      <p:sp>
        <p:nvSpPr>
          <p:cNvPr id="1375" name="Google Shape;1375;p140"/>
          <p:cNvSpPr/>
          <p:nvPr/>
        </p:nvSpPr>
        <p:spPr>
          <a:xfrm>
            <a:off x="122238" y="185351"/>
            <a:ext cx="11931650" cy="6252519"/>
          </a:xfrm>
          <a:prstGeom prst="rect">
            <a:avLst/>
          </a:prstGeom>
          <a:solidFill>
            <a:srgbClr val="091F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6" name="Google Shape;1376;p140"/>
          <p:cNvSpPr txBox="1">
            <a:spLocks noGrp="1"/>
          </p:cNvSpPr>
          <p:nvPr>
            <p:ph type="ctrTitle"/>
          </p:nvPr>
        </p:nvSpPr>
        <p:spPr>
          <a:xfrm>
            <a:off x="564995" y="664841"/>
            <a:ext cx="9197983" cy="76155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600"/>
              <a:buFont typeface="Outfit Black"/>
              <a:buNone/>
              <a:defRPr sz="4600" b="0" i="0" u="none" strike="noStrike" cap="none">
                <a:solidFill>
                  <a:schemeClr val="lt1"/>
                </a:solidFill>
                <a:latin typeface="Outfit Black"/>
                <a:ea typeface="Outfit Black"/>
                <a:cs typeface="Outfit Black"/>
                <a:sym typeface="Outfit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77" name="Google Shape;1377;p140"/>
          <p:cNvSpPr txBox="1">
            <a:spLocks noGrp="1"/>
          </p:cNvSpPr>
          <p:nvPr>
            <p:ph type="subTitle" idx="1"/>
          </p:nvPr>
        </p:nvSpPr>
        <p:spPr>
          <a:xfrm>
            <a:off x="555702" y="2065148"/>
            <a:ext cx="6257693" cy="39791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Fira Sans"/>
                <a:ea typeface="Fira Sans"/>
                <a:cs typeface="Fira Sans"/>
                <a:sym typeface="Fira San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378" name="Google Shape;1378;p140"/>
          <p:cNvSpPr txBox="1">
            <a:spLocks noGrp="1"/>
          </p:cNvSpPr>
          <p:nvPr>
            <p:ph type="body" idx="2"/>
          </p:nvPr>
        </p:nvSpPr>
        <p:spPr>
          <a:xfrm>
            <a:off x="1476633" y="6537823"/>
            <a:ext cx="4242242" cy="30467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Outfit Black"/>
                <a:ea typeface="Outfit Black"/>
                <a:cs typeface="Outfit Black"/>
                <a:sym typeface="Outfit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379" name="Google Shape;1379;p140"/>
          <p:cNvCxnSpPr/>
          <p:nvPr/>
        </p:nvCxnSpPr>
        <p:spPr>
          <a:xfrm>
            <a:off x="564995" y="1615542"/>
            <a:ext cx="2007876" cy="0"/>
          </a:xfrm>
          <a:prstGeom prst="straightConnector1">
            <a:avLst/>
          </a:prstGeom>
          <a:noFill/>
          <a:ln w="19050" cap="flat" cmpd="sng">
            <a:solidFill>
              <a:srgbClr val="FF004B"/>
            </a:solidFill>
            <a:prstDash val="solid"/>
            <a:miter lim="800000"/>
            <a:headEnd type="none" w="sm" len="sm"/>
            <a:tailEnd type="none" w="sm" len="sm"/>
          </a:ln>
        </p:spPr>
      </p:cxnSp>
      <p:pic>
        <p:nvPicPr>
          <p:cNvPr id="1380" name="Google Shape;1380;p140"/>
          <p:cNvPicPr preferRelativeResize="0"/>
          <p:nvPr/>
        </p:nvPicPr>
        <p:blipFill rotWithShape="1">
          <a:blip r:embed="rId2">
            <a:alphaModFix/>
          </a:blip>
          <a:srcRect/>
          <a:stretch/>
        </p:blipFill>
        <p:spPr>
          <a:xfrm>
            <a:off x="5402890" y="-5188540"/>
            <a:ext cx="7772400" cy="418927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7_DEFAULT">
  <p:cSld name="27_DEFAULT">
    <p:bg>
      <p:bgPr>
        <a:solidFill>
          <a:srgbClr val="001D2C"/>
        </a:solidFill>
        <a:effectLst/>
      </p:bgPr>
    </p:bg>
    <p:spTree>
      <p:nvGrpSpPr>
        <p:cNvPr id="1" name="Shape 131"/>
        <p:cNvGrpSpPr/>
        <p:nvPr/>
      </p:nvGrpSpPr>
      <p:grpSpPr>
        <a:xfrm>
          <a:off x="0" y="0"/>
          <a:ext cx="0" cy="0"/>
          <a:chOff x="0" y="0"/>
          <a:chExt cx="0" cy="0"/>
        </a:xfrm>
      </p:grpSpPr>
      <p:sp>
        <p:nvSpPr>
          <p:cNvPr id="132" name="Google Shape;132;p42"/>
          <p:cNvSpPr txBox="1">
            <a:spLocks noGrp="1"/>
          </p:cNvSpPr>
          <p:nvPr>
            <p:ph type="body" idx="1"/>
          </p:nvPr>
        </p:nvSpPr>
        <p:spPr>
          <a:xfrm>
            <a:off x="588819" y="3429000"/>
            <a:ext cx="57912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733"/>
              <a:buFont typeface="Arial"/>
              <a:buNone/>
              <a:defRPr sz="3733" b="1" i="0" u="none" strike="noStrike" cap="none">
                <a:solidFill>
                  <a:schemeClr val="lt1"/>
                </a:solidFill>
                <a:latin typeface="Fira Sans Black"/>
                <a:ea typeface="Fira Sans Black"/>
                <a:cs typeface="Fira Sans Black"/>
                <a:sym typeface="Fira Sans Black"/>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3" name="Google Shape;133;p42"/>
          <p:cNvSpPr txBox="1">
            <a:spLocks noGrp="1"/>
          </p:cNvSpPr>
          <p:nvPr>
            <p:ph type="sldNum" idx="12"/>
          </p:nvPr>
        </p:nvSpPr>
        <p:spPr>
          <a:xfrm>
            <a:off x="11704321"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34" name="Google Shape;134;p42"/>
          <p:cNvSpPr txBox="1">
            <a:spLocks noGrp="1"/>
          </p:cNvSpPr>
          <p:nvPr>
            <p:ph type="body" idx="2"/>
          </p:nvPr>
        </p:nvSpPr>
        <p:spPr>
          <a:xfrm>
            <a:off x="588819" y="3062815"/>
            <a:ext cx="57912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 name="Google Shape;135;p42"/>
          <p:cNvSpPr>
            <a:spLocks noGrp="1"/>
          </p:cNvSpPr>
          <p:nvPr>
            <p:ph type="pic" idx="3"/>
          </p:nvPr>
        </p:nvSpPr>
        <p:spPr>
          <a:xfrm>
            <a:off x="6691746" y="0"/>
            <a:ext cx="5500255" cy="6858000"/>
          </a:xfrm>
          <a:prstGeom prst="rect">
            <a:avLst/>
          </a:prstGeom>
          <a:noFill/>
          <a:ln>
            <a:noFill/>
          </a:ln>
        </p:spPr>
      </p:sp>
      <p:pic>
        <p:nvPicPr>
          <p:cNvPr id="136" name="Google Shape;136;p42" descr="A blue and white letters on a black background&#10;&#10;Description automatically generated"/>
          <p:cNvPicPr preferRelativeResize="0"/>
          <p:nvPr/>
        </p:nvPicPr>
        <p:blipFill rotWithShape="1">
          <a:blip r:embed="rId2">
            <a:alphaModFix/>
          </a:blip>
          <a:srcRect/>
          <a:stretch/>
        </p:blipFill>
        <p:spPr>
          <a:xfrm>
            <a:off x="104792" y="6430807"/>
            <a:ext cx="2197733" cy="366960"/>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8_Title Only ">
  <p:cSld name="8_Title Only ">
    <p:spTree>
      <p:nvGrpSpPr>
        <p:cNvPr id="1" name="Shape 1381"/>
        <p:cNvGrpSpPr/>
        <p:nvPr/>
      </p:nvGrpSpPr>
      <p:grpSpPr>
        <a:xfrm>
          <a:off x="0" y="0"/>
          <a:ext cx="0" cy="0"/>
          <a:chOff x="0" y="0"/>
          <a:chExt cx="0" cy="0"/>
        </a:xfrm>
      </p:grpSpPr>
      <p:sp>
        <p:nvSpPr>
          <p:cNvPr id="1382" name="Google Shape;1382;p141"/>
          <p:cNvSpPr/>
          <p:nvPr/>
        </p:nvSpPr>
        <p:spPr>
          <a:xfrm>
            <a:off x="122238" y="185351"/>
            <a:ext cx="11931650" cy="6252519"/>
          </a:xfrm>
          <a:prstGeom prst="rect">
            <a:avLst/>
          </a:prstGeom>
          <a:solidFill>
            <a:srgbClr val="FA6E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3" name="Google Shape;1383;p141"/>
          <p:cNvSpPr txBox="1">
            <a:spLocks noGrp="1"/>
          </p:cNvSpPr>
          <p:nvPr>
            <p:ph type="ctrTitle"/>
          </p:nvPr>
        </p:nvSpPr>
        <p:spPr>
          <a:xfrm>
            <a:off x="564995" y="664841"/>
            <a:ext cx="9197983" cy="76155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600"/>
              <a:buFont typeface="Outfit Black"/>
              <a:buNone/>
              <a:defRPr sz="4600" b="0" i="0" u="none" strike="noStrike" cap="none">
                <a:solidFill>
                  <a:schemeClr val="lt1"/>
                </a:solidFill>
                <a:latin typeface="Outfit Black"/>
                <a:ea typeface="Outfit Black"/>
                <a:cs typeface="Outfit Black"/>
                <a:sym typeface="Outfit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84" name="Google Shape;1384;p141"/>
          <p:cNvSpPr txBox="1">
            <a:spLocks noGrp="1"/>
          </p:cNvSpPr>
          <p:nvPr>
            <p:ph type="subTitle" idx="1"/>
          </p:nvPr>
        </p:nvSpPr>
        <p:spPr>
          <a:xfrm>
            <a:off x="555702" y="2065148"/>
            <a:ext cx="6257693" cy="39791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Fira Sans"/>
                <a:ea typeface="Fira Sans"/>
                <a:cs typeface="Fira Sans"/>
                <a:sym typeface="Fira San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385" name="Google Shape;1385;p141"/>
          <p:cNvSpPr txBox="1">
            <a:spLocks noGrp="1"/>
          </p:cNvSpPr>
          <p:nvPr>
            <p:ph type="body" idx="2"/>
          </p:nvPr>
        </p:nvSpPr>
        <p:spPr>
          <a:xfrm>
            <a:off x="1476633" y="6537823"/>
            <a:ext cx="4242242" cy="30467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Outfit Black"/>
                <a:ea typeface="Outfit Black"/>
                <a:cs typeface="Outfit Black"/>
                <a:sym typeface="Outfit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386" name="Google Shape;1386;p141"/>
          <p:cNvCxnSpPr/>
          <p:nvPr/>
        </p:nvCxnSpPr>
        <p:spPr>
          <a:xfrm>
            <a:off x="564995" y="1615542"/>
            <a:ext cx="2007876" cy="0"/>
          </a:xfrm>
          <a:prstGeom prst="straightConnector1">
            <a:avLst/>
          </a:prstGeom>
          <a:noFill/>
          <a:ln w="19050" cap="flat" cmpd="sng">
            <a:solidFill>
              <a:srgbClr val="FFD125"/>
            </a:solidFill>
            <a:prstDash val="solid"/>
            <a:miter lim="800000"/>
            <a:headEnd type="none" w="sm" len="sm"/>
            <a:tailEnd type="none" w="sm" len="sm"/>
          </a:ln>
        </p:spPr>
      </p:cxnSp>
      <p:pic>
        <p:nvPicPr>
          <p:cNvPr id="1387" name="Google Shape;1387;p141"/>
          <p:cNvPicPr preferRelativeResize="0"/>
          <p:nvPr/>
        </p:nvPicPr>
        <p:blipFill rotWithShape="1">
          <a:blip r:embed="rId2">
            <a:alphaModFix/>
          </a:blip>
          <a:srcRect/>
          <a:stretch/>
        </p:blipFill>
        <p:spPr>
          <a:xfrm>
            <a:off x="5402890" y="-5188540"/>
            <a:ext cx="7772400" cy="4189270"/>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ection Header v1">
  <p:cSld name="Section Header v1">
    <p:spTree>
      <p:nvGrpSpPr>
        <p:cNvPr id="1" name="Shape 1388"/>
        <p:cNvGrpSpPr/>
        <p:nvPr/>
      </p:nvGrpSpPr>
      <p:grpSpPr>
        <a:xfrm>
          <a:off x="0" y="0"/>
          <a:ext cx="0" cy="0"/>
          <a:chOff x="0" y="0"/>
          <a:chExt cx="0" cy="0"/>
        </a:xfrm>
      </p:grpSpPr>
      <p:sp>
        <p:nvSpPr>
          <p:cNvPr id="1389" name="Google Shape;1389;p142"/>
          <p:cNvSpPr txBox="1">
            <a:spLocks noGrp="1"/>
          </p:cNvSpPr>
          <p:nvPr>
            <p:ph type="body" idx="1"/>
          </p:nvPr>
        </p:nvSpPr>
        <p:spPr>
          <a:xfrm>
            <a:off x="1476633" y="6537823"/>
            <a:ext cx="4242242" cy="30467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Outfit Black"/>
                <a:ea typeface="Outfit Black"/>
                <a:cs typeface="Outfit Black"/>
                <a:sym typeface="Outfit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0" name="Google Shape;1390;p142"/>
          <p:cNvSpPr/>
          <p:nvPr/>
        </p:nvSpPr>
        <p:spPr>
          <a:xfrm>
            <a:off x="122238" y="185351"/>
            <a:ext cx="11931650" cy="6252519"/>
          </a:xfrm>
          <a:prstGeom prst="rect">
            <a:avLst/>
          </a:prstGeom>
          <a:solidFill>
            <a:srgbClr val="FFD12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91" name="Google Shape;1391;p142"/>
          <p:cNvPicPr preferRelativeResize="0"/>
          <p:nvPr/>
        </p:nvPicPr>
        <p:blipFill rotWithShape="1">
          <a:blip r:embed="rId2">
            <a:alphaModFix/>
          </a:blip>
          <a:srcRect/>
          <a:stretch/>
        </p:blipFill>
        <p:spPr>
          <a:xfrm>
            <a:off x="5381625" y="-4189270"/>
            <a:ext cx="7772400" cy="4189270"/>
          </a:xfrm>
          <a:prstGeom prst="rect">
            <a:avLst/>
          </a:prstGeom>
          <a:noFill/>
          <a:ln>
            <a:noFill/>
          </a:ln>
        </p:spPr>
      </p:pic>
      <p:sp>
        <p:nvSpPr>
          <p:cNvPr id="1392" name="Google Shape;1392;p142"/>
          <p:cNvSpPr txBox="1">
            <a:spLocks noGrp="1"/>
          </p:cNvSpPr>
          <p:nvPr>
            <p:ph type="ctrTitle"/>
          </p:nvPr>
        </p:nvSpPr>
        <p:spPr>
          <a:xfrm>
            <a:off x="564995" y="4743987"/>
            <a:ext cx="6248400" cy="14176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91F2B"/>
              </a:buClr>
              <a:buSzPts val="4600"/>
              <a:buFont typeface="Outfit Black"/>
              <a:buNone/>
              <a:defRPr sz="4600" b="0" i="0" u="none" strike="noStrike" cap="none">
                <a:solidFill>
                  <a:srgbClr val="091F2B"/>
                </a:solidFill>
                <a:latin typeface="Outfit Black"/>
                <a:ea typeface="Outfit Black"/>
                <a:cs typeface="Outfit Black"/>
                <a:sym typeface="Outfit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93" name="Google Shape;1393;p142"/>
          <p:cNvSpPr txBox="1">
            <a:spLocks noGrp="1"/>
          </p:cNvSpPr>
          <p:nvPr>
            <p:ph type="subTitle" idx="2"/>
          </p:nvPr>
        </p:nvSpPr>
        <p:spPr>
          <a:xfrm>
            <a:off x="555702" y="696338"/>
            <a:ext cx="6257693" cy="16557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91F2B"/>
              </a:buClr>
              <a:buSzPts val="1400"/>
              <a:buFont typeface="Arial"/>
              <a:buNone/>
              <a:defRPr sz="1400" b="0" i="0" u="none" strike="noStrike" cap="none">
                <a:solidFill>
                  <a:srgbClr val="091F2B"/>
                </a:solidFill>
                <a:latin typeface="Fira Sans"/>
                <a:ea typeface="Fira Sans"/>
                <a:cs typeface="Fira Sans"/>
                <a:sym typeface="Fira San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cxnSp>
        <p:nvCxnSpPr>
          <p:cNvPr id="1394" name="Google Shape;1394;p142"/>
          <p:cNvCxnSpPr/>
          <p:nvPr/>
        </p:nvCxnSpPr>
        <p:spPr>
          <a:xfrm>
            <a:off x="564995" y="4473986"/>
            <a:ext cx="2007876" cy="0"/>
          </a:xfrm>
          <a:prstGeom prst="straightConnector1">
            <a:avLst/>
          </a:prstGeom>
          <a:noFill/>
          <a:ln w="19050" cap="flat" cmpd="sng">
            <a:solidFill>
              <a:srgbClr val="FF004B"/>
            </a:solidFill>
            <a:prstDash val="solid"/>
            <a:miter lim="800000"/>
            <a:headEnd type="none" w="sm" len="sm"/>
            <a:tailEnd type="none" w="sm" len="sm"/>
          </a:ln>
        </p:spPr>
      </p:cxnSp>
      <p:pic>
        <p:nvPicPr>
          <p:cNvPr id="1395" name="Google Shape;1395;p142"/>
          <p:cNvPicPr preferRelativeResize="0"/>
          <p:nvPr/>
        </p:nvPicPr>
        <p:blipFill rotWithShape="1">
          <a:blip r:embed="rId3">
            <a:alphaModFix/>
          </a:blip>
          <a:srcRect/>
          <a:stretch/>
        </p:blipFill>
        <p:spPr>
          <a:xfrm>
            <a:off x="8534972" y="2139950"/>
            <a:ext cx="6257693" cy="6322708"/>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1_Section Header v1">
  <p:cSld name="1_Section Header v1">
    <p:spTree>
      <p:nvGrpSpPr>
        <p:cNvPr id="1" name="Shape 1396"/>
        <p:cNvGrpSpPr/>
        <p:nvPr/>
      </p:nvGrpSpPr>
      <p:grpSpPr>
        <a:xfrm>
          <a:off x="0" y="0"/>
          <a:ext cx="0" cy="0"/>
          <a:chOff x="0" y="0"/>
          <a:chExt cx="0" cy="0"/>
        </a:xfrm>
      </p:grpSpPr>
      <p:sp>
        <p:nvSpPr>
          <p:cNvPr id="1397" name="Google Shape;1397;p143"/>
          <p:cNvSpPr txBox="1">
            <a:spLocks noGrp="1"/>
          </p:cNvSpPr>
          <p:nvPr>
            <p:ph type="body" idx="1"/>
          </p:nvPr>
        </p:nvSpPr>
        <p:spPr>
          <a:xfrm>
            <a:off x="1476633" y="6537823"/>
            <a:ext cx="4242242" cy="30467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Outfit Black"/>
                <a:ea typeface="Outfit Black"/>
                <a:cs typeface="Outfit Black"/>
                <a:sym typeface="Outfit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8" name="Google Shape;1398;p143"/>
          <p:cNvSpPr/>
          <p:nvPr/>
        </p:nvSpPr>
        <p:spPr>
          <a:xfrm>
            <a:off x="122238" y="185351"/>
            <a:ext cx="11931650" cy="6252519"/>
          </a:xfrm>
          <a:prstGeom prst="rect">
            <a:avLst/>
          </a:prstGeom>
          <a:solidFill>
            <a:srgbClr val="0368B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99" name="Google Shape;1399;p143"/>
          <p:cNvPicPr preferRelativeResize="0"/>
          <p:nvPr/>
        </p:nvPicPr>
        <p:blipFill rotWithShape="1">
          <a:blip r:embed="rId2">
            <a:alphaModFix/>
          </a:blip>
          <a:srcRect/>
          <a:stretch/>
        </p:blipFill>
        <p:spPr>
          <a:xfrm>
            <a:off x="5381625" y="-4974439"/>
            <a:ext cx="7772400" cy="4189270"/>
          </a:xfrm>
          <a:prstGeom prst="rect">
            <a:avLst/>
          </a:prstGeom>
          <a:noFill/>
          <a:ln>
            <a:noFill/>
          </a:ln>
        </p:spPr>
      </p:pic>
      <p:sp>
        <p:nvSpPr>
          <p:cNvPr id="1400" name="Google Shape;1400;p143"/>
          <p:cNvSpPr txBox="1">
            <a:spLocks noGrp="1"/>
          </p:cNvSpPr>
          <p:nvPr>
            <p:ph type="ctrTitle"/>
          </p:nvPr>
        </p:nvSpPr>
        <p:spPr>
          <a:xfrm>
            <a:off x="564995" y="4743987"/>
            <a:ext cx="6248400" cy="14176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600"/>
              <a:buFont typeface="Outfit Black"/>
              <a:buNone/>
              <a:defRPr sz="4600" b="0" i="0" u="none" strike="noStrike" cap="none">
                <a:solidFill>
                  <a:schemeClr val="lt1"/>
                </a:solidFill>
                <a:latin typeface="Outfit Black"/>
                <a:ea typeface="Outfit Black"/>
                <a:cs typeface="Outfit Black"/>
                <a:sym typeface="Outfit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01" name="Google Shape;1401;p143"/>
          <p:cNvSpPr txBox="1">
            <a:spLocks noGrp="1"/>
          </p:cNvSpPr>
          <p:nvPr>
            <p:ph type="subTitle" idx="2"/>
          </p:nvPr>
        </p:nvSpPr>
        <p:spPr>
          <a:xfrm>
            <a:off x="555702" y="696338"/>
            <a:ext cx="6257693" cy="16557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Fira Sans"/>
                <a:ea typeface="Fira Sans"/>
                <a:cs typeface="Fira Sans"/>
                <a:sym typeface="Fira San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cxnSp>
        <p:nvCxnSpPr>
          <p:cNvPr id="1402" name="Google Shape;1402;p143"/>
          <p:cNvCxnSpPr/>
          <p:nvPr/>
        </p:nvCxnSpPr>
        <p:spPr>
          <a:xfrm>
            <a:off x="564995" y="4473986"/>
            <a:ext cx="2007876" cy="0"/>
          </a:xfrm>
          <a:prstGeom prst="straightConnector1">
            <a:avLst/>
          </a:prstGeom>
          <a:noFill/>
          <a:ln w="19050" cap="flat" cmpd="sng">
            <a:solidFill>
              <a:srgbClr val="FFD125"/>
            </a:solidFill>
            <a:prstDash val="solid"/>
            <a:miter lim="800000"/>
            <a:headEnd type="none" w="sm" len="sm"/>
            <a:tailEnd type="none" w="sm" len="sm"/>
          </a:ln>
        </p:spPr>
      </p:cxnSp>
      <p:pic>
        <p:nvPicPr>
          <p:cNvPr id="1403" name="Google Shape;1403;p143"/>
          <p:cNvPicPr preferRelativeResize="0"/>
          <p:nvPr/>
        </p:nvPicPr>
        <p:blipFill rotWithShape="1">
          <a:blip r:embed="rId3">
            <a:alphaModFix/>
          </a:blip>
          <a:srcRect/>
          <a:stretch/>
        </p:blipFill>
        <p:spPr>
          <a:xfrm>
            <a:off x="5598884" y="-87084"/>
            <a:ext cx="6680200" cy="5549900"/>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6_Section Header v1">
  <p:cSld name="6_Section Header v1">
    <p:spTree>
      <p:nvGrpSpPr>
        <p:cNvPr id="1" name="Shape 1404"/>
        <p:cNvGrpSpPr/>
        <p:nvPr/>
      </p:nvGrpSpPr>
      <p:grpSpPr>
        <a:xfrm>
          <a:off x="0" y="0"/>
          <a:ext cx="0" cy="0"/>
          <a:chOff x="0" y="0"/>
          <a:chExt cx="0" cy="0"/>
        </a:xfrm>
      </p:grpSpPr>
      <p:sp>
        <p:nvSpPr>
          <p:cNvPr id="1405" name="Google Shape;1405;p144"/>
          <p:cNvSpPr txBox="1">
            <a:spLocks noGrp="1"/>
          </p:cNvSpPr>
          <p:nvPr>
            <p:ph type="body" idx="1"/>
          </p:nvPr>
        </p:nvSpPr>
        <p:spPr>
          <a:xfrm>
            <a:off x="1476633" y="6537823"/>
            <a:ext cx="4242242" cy="30467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Outfit Black"/>
                <a:ea typeface="Outfit Black"/>
                <a:cs typeface="Outfit Black"/>
                <a:sym typeface="Outfit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6" name="Google Shape;1406;p144"/>
          <p:cNvSpPr/>
          <p:nvPr/>
        </p:nvSpPr>
        <p:spPr>
          <a:xfrm>
            <a:off x="122238" y="185351"/>
            <a:ext cx="11931650" cy="6252519"/>
          </a:xfrm>
          <a:prstGeom prst="rect">
            <a:avLst/>
          </a:prstGeom>
          <a:solidFill>
            <a:srgbClr val="1E2C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07" name="Google Shape;1407;p144"/>
          <p:cNvPicPr preferRelativeResize="0"/>
          <p:nvPr/>
        </p:nvPicPr>
        <p:blipFill rotWithShape="1">
          <a:blip r:embed="rId2">
            <a:alphaModFix/>
          </a:blip>
          <a:srcRect/>
          <a:stretch/>
        </p:blipFill>
        <p:spPr>
          <a:xfrm>
            <a:off x="5381625" y="-4974439"/>
            <a:ext cx="7772400" cy="4189270"/>
          </a:xfrm>
          <a:prstGeom prst="rect">
            <a:avLst/>
          </a:prstGeom>
          <a:noFill/>
          <a:ln>
            <a:noFill/>
          </a:ln>
        </p:spPr>
      </p:pic>
      <p:sp>
        <p:nvSpPr>
          <p:cNvPr id="1408" name="Google Shape;1408;p144"/>
          <p:cNvSpPr txBox="1">
            <a:spLocks noGrp="1"/>
          </p:cNvSpPr>
          <p:nvPr>
            <p:ph type="ctrTitle"/>
          </p:nvPr>
        </p:nvSpPr>
        <p:spPr>
          <a:xfrm>
            <a:off x="456843" y="3016230"/>
            <a:ext cx="6248400" cy="1417675"/>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lt1"/>
              </a:buClr>
              <a:buSzPts val="4600"/>
              <a:buFont typeface="Outfit Black"/>
              <a:buNone/>
              <a:defRPr sz="4600" b="0" i="0" u="none" strike="noStrike" cap="none">
                <a:solidFill>
                  <a:schemeClr val="lt1"/>
                </a:solidFill>
                <a:latin typeface="Outfit Black"/>
                <a:ea typeface="Outfit Black"/>
                <a:cs typeface="Outfit Black"/>
                <a:sym typeface="Outfit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09" name="Google Shape;1409;p144"/>
          <p:cNvSpPr txBox="1">
            <a:spLocks noGrp="1"/>
          </p:cNvSpPr>
          <p:nvPr>
            <p:ph type="subTitle" idx="2"/>
          </p:nvPr>
        </p:nvSpPr>
        <p:spPr>
          <a:xfrm>
            <a:off x="555702" y="696338"/>
            <a:ext cx="6257693" cy="16557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Fira Sans"/>
                <a:ea typeface="Fira Sans"/>
                <a:cs typeface="Fira Sans"/>
                <a:sym typeface="Fira San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cxnSp>
        <p:nvCxnSpPr>
          <p:cNvPr id="1410" name="Google Shape;1410;p144"/>
          <p:cNvCxnSpPr/>
          <p:nvPr/>
        </p:nvCxnSpPr>
        <p:spPr>
          <a:xfrm>
            <a:off x="564995" y="4473986"/>
            <a:ext cx="2007876" cy="0"/>
          </a:xfrm>
          <a:prstGeom prst="straightConnector1">
            <a:avLst/>
          </a:prstGeom>
          <a:noFill/>
          <a:ln w="19050" cap="flat" cmpd="sng">
            <a:solidFill>
              <a:srgbClr val="F31650"/>
            </a:solidFill>
            <a:prstDash val="solid"/>
            <a:miter lim="800000"/>
            <a:headEnd type="none" w="sm" len="sm"/>
            <a:tailEnd type="none" w="sm" len="sm"/>
          </a:ln>
        </p:spPr>
      </p:cxnSp>
      <p:pic>
        <p:nvPicPr>
          <p:cNvPr id="1411" name="Google Shape;1411;p144"/>
          <p:cNvPicPr preferRelativeResize="0"/>
          <p:nvPr/>
        </p:nvPicPr>
        <p:blipFill rotWithShape="1">
          <a:blip r:embed="rId3">
            <a:alphaModFix/>
          </a:blip>
          <a:srcRect/>
          <a:stretch/>
        </p:blipFill>
        <p:spPr>
          <a:xfrm>
            <a:off x="5495882" y="6086"/>
            <a:ext cx="6680200" cy="5549900"/>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2_Section Header v1">
  <p:cSld name="2_Section Header v1">
    <p:spTree>
      <p:nvGrpSpPr>
        <p:cNvPr id="1" name="Shape 1412"/>
        <p:cNvGrpSpPr/>
        <p:nvPr/>
      </p:nvGrpSpPr>
      <p:grpSpPr>
        <a:xfrm>
          <a:off x="0" y="0"/>
          <a:ext cx="0" cy="0"/>
          <a:chOff x="0" y="0"/>
          <a:chExt cx="0" cy="0"/>
        </a:xfrm>
      </p:grpSpPr>
      <p:sp>
        <p:nvSpPr>
          <p:cNvPr id="1413" name="Google Shape;1413;p145"/>
          <p:cNvSpPr txBox="1">
            <a:spLocks noGrp="1"/>
          </p:cNvSpPr>
          <p:nvPr>
            <p:ph type="body" idx="1"/>
          </p:nvPr>
        </p:nvSpPr>
        <p:spPr>
          <a:xfrm>
            <a:off x="1476633" y="6537823"/>
            <a:ext cx="4242242" cy="30467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Outfit Black"/>
                <a:ea typeface="Outfit Black"/>
                <a:cs typeface="Outfit Black"/>
                <a:sym typeface="Outfit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4" name="Google Shape;1414;p145"/>
          <p:cNvSpPr/>
          <p:nvPr/>
        </p:nvSpPr>
        <p:spPr>
          <a:xfrm>
            <a:off x="122238" y="185351"/>
            <a:ext cx="11931650" cy="6252519"/>
          </a:xfrm>
          <a:prstGeom prst="rect">
            <a:avLst/>
          </a:prstGeom>
          <a:solidFill>
            <a:srgbClr val="0A84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15" name="Google Shape;1415;p145"/>
          <p:cNvPicPr preferRelativeResize="0"/>
          <p:nvPr/>
        </p:nvPicPr>
        <p:blipFill rotWithShape="1">
          <a:blip r:embed="rId2">
            <a:alphaModFix/>
          </a:blip>
          <a:srcRect/>
          <a:stretch/>
        </p:blipFill>
        <p:spPr>
          <a:xfrm>
            <a:off x="5381625" y="-4974439"/>
            <a:ext cx="7772400" cy="4189270"/>
          </a:xfrm>
          <a:prstGeom prst="rect">
            <a:avLst/>
          </a:prstGeom>
          <a:noFill/>
          <a:ln>
            <a:noFill/>
          </a:ln>
        </p:spPr>
      </p:pic>
      <p:sp>
        <p:nvSpPr>
          <p:cNvPr id="1416" name="Google Shape;1416;p145"/>
          <p:cNvSpPr txBox="1">
            <a:spLocks noGrp="1"/>
          </p:cNvSpPr>
          <p:nvPr>
            <p:ph type="ctrTitle"/>
          </p:nvPr>
        </p:nvSpPr>
        <p:spPr>
          <a:xfrm>
            <a:off x="564995" y="4743987"/>
            <a:ext cx="6248400" cy="14176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600"/>
              <a:buFont typeface="Outfit Black"/>
              <a:buNone/>
              <a:defRPr sz="4600" b="0" i="0" u="none" strike="noStrike" cap="none">
                <a:solidFill>
                  <a:schemeClr val="lt1"/>
                </a:solidFill>
                <a:latin typeface="Outfit Black"/>
                <a:ea typeface="Outfit Black"/>
                <a:cs typeface="Outfit Black"/>
                <a:sym typeface="Outfit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17" name="Google Shape;1417;p145"/>
          <p:cNvSpPr txBox="1">
            <a:spLocks noGrp="1"/>
          </p:cNvSpPr>
          <p:nvPr>
            <p:ph type="subTitle" idx="2"/>
          </p:nvPr>
        </p:nvSpPr>
        <p:spPr>
          <a:xfrm>
            <a:off x="555702" y="696338"/>
            <a:ext cx="6257693" cy="16557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Fira Sans"/>
                <a:ea typeface="Fira Sans"/>
                <a:cs typeface="Fira Sans"/>
                <a:sym typeface="Fira San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cxnSp>
        <p:nvCxnSpPr>
          <p:cNvPr id="1418" name="Google Shape;1418;p145"/>
          <p:cNvCxnSpPr/>
          <p:nvPr/>
        </p:nvCxnSpPr>
        <p:spPr>
          <a:xfrm>
            <a:off x="564995" y="4473986"/>
            <a:ext cx="2007876" cy="0"/>
          </a:xfrm>
          <a:prstGeom prst="straightConnector1">
            <a:avLst/>
          </a:prstGeom>
          <a:noFill/>
          <a:ln w="19050" cap="flat" cmpd="sng">
            <a:solidFill>
              <a:srgbClr val="00B7FC"/>
            </a:solidFill>
            <a:prstDash val="solid"/>
            <a:miter lim="800000"/>
            <a:headEnd type="none" w="sm" len="sm"/>
            <a:tailEnd type="none" w="sm" len="sm"/>
          </a:ln>
        </p:spPr>
      </p:cxnSp>
      <p:pic>
        <p:nvPicPr>
          <p:cNvPr id="1419" name="Google Shape;1419;p145"/>
          <p:cNvPicPr preferRelativeResize="0"/>
          <p:nvPr/>
        </p:nvPicPr>
        <p:blipFill rotWithShape="1">
          <a:blip r:embed="rId3">
            <a:alphaModFix/>
          </a:blip>
          <a:srcRect/>
          <a:stretch/>
        </p:blipFill>
        <p:spPr>
          <a:xfrm>
            <a:off x="9482667" y="-179243"/>
            <a:ext cx="2876395" cy="6995504"/>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5_Section Header v1">
  <p:cSld name="5_Section Header v1">
    <p:spTree>
      <p:nvGrpSpPr>
        <p:cNvPr id="1" name="Shape 1420"/>
        <p:cNvGrpSpPr/>
        <p:nvPr/>
      </p:nvGrpSpPr>
      <p:grpSpPr>
        <a:xfrm>
          <a:off x="0" y="0"/>
          <a:ext cx="0" cy="0"/>
          <a:chOff x="0" y="0"/>
          <a:chExt cx="0" cy="0"/>
        </a:xfrm>
      </p:grpSpPr>
      <p:sp>
        <p:nvSpPr>
          <p:cNvPr id="1421" name="Google Shape;1421;p146"/>
          <p:cNvSpPr txBox="1">
            <a:spLocks noGrp="1"/>
          </p:cNvSpPr>
          <p:nvPr>
            <p:ph type="body" idx="1"/>
          </p:nvPr>
        </p:nvSpPr>
        <p:spPr>
          <a:xfrm>
            <a:off x="1476633" y="6537823"/>
            <a:ext cx="4242242" cy="30467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Outfit Black"/>
                <a:ea typeface="Outfit Black"/>
                <a:cs typeface="Outfit Black"/>
                <a:sym typeface="Outfit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2" name="Google Shape;1422;p146"/>
          <p:cNvSpPr/>
          <p:nvPr/>
        </p:nvSpPr>
        <p:spPr>
          <a:xfrm>
            <a:off x="122238" y="185351"/>
            <a:ext cx="11931650" cy="6252519"/>
          </a:xfrm>
          <a:prstGeom prst="rect">
            <a:avLst/>
          </a:prstGeom>
          <a:solidFill>
            <a:srgbClr val="355B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23" name="Google Shape;1423;p146"/>
          <p:cNvPicPr preferRelativeResize="0"/>
          <p:nvPr/>
        </p:nvPicPr>
        <p:blipFill rotWithShape="1">
          <a:blip r:embed="rId2">
            <a:alphaModFix/>
          </a:blip>
          <a:srcRect/>
          <a:stretch/>
        </p:blipFill>
        <p:spPr>
          <a:xfrm>
            <a:off x="5381625" y="-4974439"/>
            <a:ext cx="7772400" cy="4189270"/>
          </a:xfrm>
          <a:prstGeom prst="rect">
            <a:avLst/>
          </a:prstGeom>
          <a:noFill/>
          <a:ln>
            <a:noFill/>
          </a:ln>
        </p:spPr>
      </p:pic>
      <p:sp>
        <p:nvSpPr>
          <p:cNvPr id="1424" name="Google Shape;1424;p146"/>
          <p:cNvSpPr txBox="1">
            <a:spLocks noGrp="1"/>
          </p:cNvSpPr>
          <p:nvPr>
            <p:ph type="ctrTitle"/>
          </p:nvPr>
        </p:nvSpPr>
        <p:spPr>
          <a:xfrm>
            <a:off x="564995" y="4743987"/>
            <a:ext cx="6248400" cy="14176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600"/>
              <a:buFont typeface="Outfit Black"/>
              <a:buNone/>
              <a:defRPr sz="4600" b="0" i="0" u="none" strike="noStrike" cap="none">
                <a:solidFill>
                  <a:schemeClr val="lt1"/>
                </a:solidFill>
                <a:latin typeface="Outfit Black"/>
                <a:ea typeface="Outfit Black"/>
                <a:cs typeface="Outfit Black"/>
                <a:sym typeface="Outfit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25" name="Google Shape;1425;p146"/>
          <p:cNvSpPr txBox="1">
            <a:spLocks noGrp="1"/>
          </p:cNvSpPr>
          <p:nvPr>
            <p:ph type="subTitle" idx="2"/>
          </p:nvPr>
        </p:nvSpPr>
        <p:spPr>
          <a:xfrm>
            <a:off x="555702" y="696338"/>
            <a:ext cx="6257693" cy="16557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Fira Sans"/>
                <a:ea typeface="Fira Sans"/>
                <a:cs typeface="Fira Sans"/>
                <a:sym typeface="Fira San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cxnSp>
        <p:nvCxnSpPr>
          <p:cNvPr id="1426" name="Google Shape;1426;p146"/>
          <p:cNvCxnSpPr/>
          <p:nvPr/>
        </p:nvCxnSpPr>
        <p:spPr>
          <a:xfrm>
            <a:off x="564995" y="4473986"/>
            <a:ext cx="2007876" cy="0"/>
          </a:xfrm>
          <a:prstGeom prst="straightConnector1">
            <a:avLst/>
          </a:prstGeom>
          <a:noFill/>
          <a:ln w="19050" cap="flat" cmpd="sng">
            <a:solidFill>
              <a:srgbClr val="00B7FC"/>
            </a:solidFill>
            <a:prstDash val="solid"/>
            <a:miter lim="800000"/>
            <a:headEnd type="none" w="sm" len="sm"/>
            <a:tailEnd type="none" w="sm" len="sm"/>
          </a:ln>
        </p:spPr>
      </p:cxnSp>
      <p:pic>
        <p:nvPicPr>
          <p:cNvPr id="1427" name="Google Shape;1427;p146"/>
          <p:cNvPicPr preferRelativeResize="0"/>
          <p:nvPr/>
        </p:nvPicPr>
        <p:blipFill rotWithShape="1">
          <a:blip r:embed="rId3">
            <a:alphaModFix/>
          </a:blip>
          <a:srcRect/>
          <a:stretch/>
        </p:blipFill>
        <p:spPr>
          <a:xfrm>
            <a:off x="9482667" y="-179243"/>
            <a:ext cx="2876395" cy="6995504"/>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3_Section Header v1">
  <p:cSld name="3_Section Header v1">
    <p:spTree>
      <p:nvGrpSpPr>
        <p:cNvPr id="1" name="Shape 1428"/>
        <p:cNvGrpSpPr/>
        <p:nvPr/>
      </p:nvGrpSpPr>
      <p:grpSpPr>
        <a:xfrm>
          <a:off x="0" y="0"/>
          <a:ext cx="0" cy="0"/>
          <a:chOff x="0" y="0"/>
          <a:chExt cx="0" cy="0"/>
        </a:xfrm>
      </p:grpSpPr>
      <p:sp>
        <p:nvSpPr>
          <p:cNvPr id="1429" name="Google Shape;1429;p147"/>
          <p:cNvSpPr txBox="1">
            <a:spLocks noGrp="1"/>
          </p:cNvSpPr>
          <p:nvPr>
            <p:ph type="body" idx="1"/>
          </p:nvPr>
        </p:nvSpPr>
        <p:spPr>
          <a:xfrm>
            <a:off x="1476633" y="6537823"/>
            <a:ext cx="4242242" cy="30467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Outfit Black"/>
                <a:ea typeface="Outfit Black"/>
                <a:cs typeface="Outfit Black"/>
                <a:sym typeface="Outfit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0" name="Google Shape;1430;p147"/>
          <p:cNvSpPr/>
          <p:nvPr/>
        </p:nvSpPr>
        <p:spPr>
          <a:xfrm>
            <a:off x="122238" y="185351"/>
            <a:ext cx="11931650" cy="6252519"/>
          </a:xfrm>
          <a:prstGeom prst="rect">
            <a:avLst/>
          </a:prstGeom>
          <a:solidFill>
            <a:srgbClr val="FA6E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31" name="Google Shape;1431;p147"/>
          <p:cNvPicPr preferRelativeResize="0"/>
          <p:nvPr/>
        </p:nvPicPr>
        <p:blipFill rotWithShape="1">
          <a:blip r:embed="rId2">
            <a:alphaModFix/>
          </a:blip>
          <a:srcRect/>
          <a:stretch/>
        </p:blipFill>
        <p:spPr>
          <a:xfrm>
            <a:off x="5381625" y="-4974439"/>
            <a:ext cx="7772400" cy="4189270"/>
          </a:xfrm>
          <a:prstGeom prst="rect">
            <a:avLst/>
          </a:prstGeom>
          <a:noFill/>
          <a:ln>
            <a:noFill/>
          </a:ln>
        </p:spPr>
      </p:pic>
      <p:sp>
        <p:nvSpPr>
          <p:cNvPr id="1432" name="Google Shape;1432;p147"/>
          <p:cNvSpPr txBox="1">
            <a:spLocks noGrp="1"/>
          </p:cNvSpPr>
          <p:nvPr>
            <p:ph type="ctrTitle"/>
          </p:nvPr>
        </p:nvSpPr>
        <p:spPr>
          <a:xfrm>
            <a:off x="564995" y="4743987"/>
            <a:ext cx="6248400" cy="14176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600"/>
              <a:buFont typeface="Outfit Black"/>
              <a:buNone/>
              <a:defRPr sz="4600" b="0" i="0" u="none" strike="noStrike" cap="none">
                <a:solidFill>
                  <a:schemeClr val="lt1"/>
                </a:solidFill>
                <a:latin typeface="Outfit Black"/>
                <a:ea typeface="Outfit Black"/>
                <a:cs typeface="Outfit Black"/>
                <a:sym typeface="Outfit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33" name="Google Shape;1433;p147"/>
          <p:cNvSpPr txBox="1">
            <a:spLocks noGrp="1"/>
          </p:cNvSpPr>
          <p:nvPr>
            <p:ph type="subTitle" idx="2"/>
          </p:nvPr>
        </p:nvSpPr>
        <p:spPr>
          <a:xfrm>
            <a:off x="555702" y="696338"/>
            <a:ext cx="6257693" cy="16557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Fira Sans"/>
                <a:ea typeface="Fira Sans"/>
                <a:cs typeface="Fira Sans"/>
                <a:sym typeface="Fira San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cxnSp>
        <p:nvCxnSpPr>
          <p:cNvPr id="1434" name="Google Shape;1434;p147"/>
          <p:cNvCxnSpPr/>
          <p:nvPr/>
        </p:nvCxnSpPr>
        <p:spPr>
          <a:xfrm>
            <a:off x="564995" y="4473986"/>
            <a:ext cx="2007876" cy="0"/>
          </a:xfrm>
          <a:prstGeom prst="straightConnector1">
            <a:avLst/>
          </a:prstGeom>
          <a:noFill/>
          <a:ln w="19050" cap="flat" cmpd="sng">
            <a:solidFill>
              <a:srgbClr val="FFD125"/>
            </a:solidFill>
            <a:prstDash val="solid"/>
            <a:miter lim="800000"/>
            <a:headEnd type="none" w="sm" len="sm"/>
            <a:tailEnd type="none" w="sm" len="sm"/>
          </a:ln>
        </p:spPr>
      </p:cxn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4_Section Header v1">
  <p:cSld name="4_Section Header v1">
    <p:spTree>
      <p:nvGrpSpPr>
        <p:cNvPr id="1" name="Shape 1435"/>
        <p:cNvGrpSpPr/>
        <p:nvPr/>
      </p:nvGrpSpPr>
      <p:grpSpPr>
        <a:xfrm>
          <a:off x="0" y="0"/>
          <a:ext cx="0" cy="0"/>
          <a:chOff x="0" y="0"/>
          <a:chExt cx="0" cy="0"/>
        </a:xfrm>
      </p:grpSpPr>
      <p:sp>
        <p:nvSpPr>
          <p:cNvPr id="1436" name="Google Shape;1436;p148"/>
          <p:cNvSpPr txBox="1">
            <a:spLocks noGrp="1"/>
          </p:cNvSpPr>
          <p:nvPr>
            <p:ph type="body" idx="1"/>
          </p:nvPr>
        </p:nvSpPr>
        <p:spPr>
          <a:xfrm>
            <a:off x="1476633" y="6537823"/>
            <a:ext cx="4242242" cy="30467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Outfit Black"/>
                <a:ea typeface="Outfit Black"/>
                <a:cs typeface="Outfit Black"/>
                <a:sym typeface="Outfit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7" name="Google Shape;1437;p148"/>
          <p:cNvSpPr/>
          <p:nvPr/>
        </p:nvSpPr>
        <p:spPr>
          <a:xfrm>
            <a:off x="122238" y="185351"/>
            <a:ext cx="11931650" cy="6252519"/>
          </a:xfrm>
          <a:prstGeom prst="rect">
            <a:avLst/>
          </a:prstGeom>
          <a:solidFill>
            <a:srgbClr val="7A65A3"/>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38" name="Google Shape;1438;p148"/>
          <p:cNvPicPr preferRelativeResize="0"/>
          <p:nvPr/>
        </p:nvPicPr>
        <p:blipFill rotWithShape="1">
          <a:blip r:embed="rId2">
            <a:alphaModFix/>
          </a:blip>
          <a:srcRect/>
          <a:stretch/>
        </p:blipFill>
        <p:spPr>
          <a:xfrm>
            <a:off x="5381625" y="-4974439"/>
            <a:ext cx="7772400" cy="4189270"/>
          </a:xfrm>
          <a:prstGeom prst="rect">
            <a:avLst/>
          </a:prstGeom>
          <a:noFill/>
          <a:ln>
            <a:noFill/>
          </a:ln>
        </p:spPr>
      </p:pic>
      <p:sp>
        <p:nvSpPr>
          <p:cNvPr id="1439" name="Google Shape;1439;p148"/>
          <p:cNvSpPr txBox="1">
            <a:spLocks noGrp="1"/>
          </p:cNvSpPr>
          <p:nvPr>
            <p:ph type="ctrTitle"/>
          </p:nvPr>
        </p:nvSpPr>
        <p:spPr>
          <a:xfrm>
            <a:off x="512160" y="3020851"/>
            <a:ext cx="6248400" cy="1417675"/>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lt1"/>
              </a:buClr>
              <a:buSzPts val="4600"/>
              <a:buFont typeface="Outfit Black"/>
              <a:buNone/>
              <a:defRPr sz="4600" b="0" i="0" u="none" strike="noStrike" cap="none">
                <a:solidFill>
                  <a:schemeClr val="lt1"/>
                </a:solidFill>
                <a:latin typeface="Outfit Black"/>
                <a:ea typeface="Outfit Black"/>
                <a:cs typeface="Outfit Black"/>
                <a:sym typeface="Outfit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40" name="Google Shape;1440;p148"/>
          <p:cNvSpPr txBox="1">
            <a:spLocks noGrp="1"/>
          </p:cNvSpPr>
          <p:nvPr>
            <p:ph type="subTitle" idx="2"/>
          </p:nvPr>
        </p:nvSpPr>
        <p:spPr>
          <a:xfrm>
            <a:off x="555702" y="696338"/>
            <a:ext cx="6257693" cy="16557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Fira Sans"/>
                <a:ea typeface="Fira Sans"/>
                <a:cs typeface="Fira Sans"/>
                <a:sym typeface="Fira San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cxnSp>
        <p:nvCxnSpPr>
          <p:cNvPr id="1441" name="Google Shape;1441;p148"/>
          <p:cNvCxnSpPr/>
          <p:nvPr/>
        </p:nvCxnSpPr>
        <p:spPr>
          <a:xfrm>
            <a:off x="564995" y="4473986"/>
            <a:ext cx="2007876" cy="0"/>
          </a:xfrm>
          <a:prstGeom prst="straightConnector1">
            <a:avLst/>
          </a:prstGeom>
          <a:noFill/>
          <a:ln w="19050" cap="flat" cmpd="sng">
            <a:solidFill>
              <a:srgbClr val="FF004B"/>
            </a:solidFill>
            <a:prstDash val="solid"/>
            <a:miter lim="800000"/>
            <a:headEnd type="none" w="sm" len="sm"/>
            <a:tailEnd type="none" w="sm" len="sm"/>
          </a:ln>
        </p:spPr>
      </p:cxnSp>
      <p:pic>
        <p:nvPicPr>
          <p:cNvPr id="1442" name="Google Shape;1442;p148"/>
          <p:cNvPicPr preferRelativeResize="0"/>
          <p:nvPr/>
        </p:nvPicPr>
        <p:blipFill rotWithShape="1">
          <a:blip r:embed="rId3">
            <a:alphaModFix/>
          </a:blip>
          <a:srcRect/>
          <a:stretch/>
        </p:blipFill>
        <p:spPr>
          <a:xfrm>
            <a:off x="5495882" y="6086"/>
            <a:ext cx="6680200" cy="55499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7_Section Header v1">
  <p:cSld name="7_Section Header v1">
    <p:spTree>
      <p:nvGrpSpPr>
        <p:cNvPr id="1" name="Shape 1443"/>
        <p:cNvGrpSpPr/>
        <p:nvPr/>
      </p:nvGrpSpPr>
      <p:grpSpPr>
        <a:xfrm>
          <a:off x="0" y="0"/>
          <a:ext cx="0" cy="0"/>
          <a:chOff x="0" y="0"/>
          <a:chExt cx="0" cy="0"/>
        </a:xfrm>
      </p:grpSpPr>
      <p:sp>
        <p:nvSpPr>
          <p:cNvPr id="1444" name="Google Shape;1444;p149"/>
          <p:cNvSpPr txBox="1">
            <a:spLocks noGrp="1"/>
          </p:cNvSpPr>
          <p:nvPr>
            <p:ph type="body" idx="1"/>
          </p:nvPr>
        </p:nvSpPr>
        <p:spPr>
          <a:xfrm>
            <a:off x="1476633" y="6537823"/>
            <a:ext cx="4242242" cy="30467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Outfit Black"/>
                <a:ea typeface="Outfit Black"/>
                <a:cs typeface="Outfit Black"/>
                <a:sym typeface="Outfit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5" name="Google Shape;1445;p149"/>
          <p:cNvSpPr/>
          <p:nvPr/>
        </p:nvSpPr>
        <p:spPr>
          <a:xfrm>
            <a:off x="122238" y="185351"/>
            <a:ext cx="11931650" cy="6252519"/>
          </a:xfrm>
          <a:prstGeom prst="rect">
            <a:avLst/>
          </a:prstGeom>
          <a:solidFill>
            <a:srgbClr val="00C9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46" name="Google Shape;1446;p149"/>
          <p:cNvPicPr preferRelativeResize="0"/>
          <p:nvPr/>
        </p:nvPicPr>
        <p:blipFill rotWithShape="1">
          <a:blip r:embed="rId2">
            <a:alphaModFix/>
          </a:blip>
          <a:srcRect/>
          <a:stretch/>
        </p:blipFill>
        <p:spPr>
          <a:xfrm>
            <a:off x="5381625" y="-4974439"/>
            <a:ext cx="7772400" cy="4189270"/>
          </a:xfrm>
          <a:prstGeom prst="rect">
            <a:avLst/>
          </a:prstGeom>
          <a:noFill/>
          <a:ln>
            <a:noFill/>
          </a:ln>
        </p:spPr>
      </p:pic>
      <p:sp>
        <p:nvSpPr>
          <p:cNvPr id="1447" name="Google Shape;1447;p149"/>
          <p:cNvSpPr txBox="1">
            <a:spLocks noGrp="1"/>
          </p:cNvSpPr>
          <p:nvPr>
            <p:ph type="ctrTitle"/>
          </p:nvPr>
        </p:nvSpPr>
        <p:spPr>
          <a:xfrm>
            <a:off x="473554" y="3006334"/>
            <a:ext cx="6248400" cy="1417675"/>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lt1"/>
              </a:buClr>
              <a:buSzPts val="4600"/>
              <a:buFont typeface="Outfit Black"/>
              <a:buNone/>
              <a:defRPr sz="4600" b="0" i="0" u="none" strike="noStrike" cap="none">
                <a:solidFill>
                  <a:schemeClr val="lt1"/>
                </a:solidFill>
                <a:latin typeface="Outfit Black"/>
                <a:ea typeface="Outfit Black"/>
                <a:cs typeface="Outfit Black"/>
                <a:sym typeface="Outfit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48" name="Google Shape;1448;p149"/>
          <p:cNvSpPr txBox="1">
            <a:spLocks noGrp="1"/>
          </p:cNvSpPr>
          <p:nvPr>
            <p:ph type="subTitle" idx="2"/>
          </p:nvPr>
        </p:nvSpPr>
        <p:spPr>
          <a:xfrm>
            <a:off x="555702" y="696338"/>
            <a:ext cx="6257693" cy="16557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Fira Sans"/>
                <a:ea typeface="Fira Sans"/>
                <a:cs typeface="Fira Sans"/>
                <a:sym typeface="Fira San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cxnSp>
        <p:nvCxnSpPr>
          <p:cNvPr id="1449" name="Google Shape;1449;p149"/>
          <p:cNvCxnSpPr/>
          <p:nvPr/>
        </p:nvCxnSpPr>
        <p:spPr>
          <a:xfrm>
            <a:off x="564995" y="4473986"/>
            <a:ext cx="2007876" cy="0"/>
          </a:xfrm>
          <a:prstGeom prst="straightConnector1">
            <a:avLst/>
          </a:prstGeom>
          <a:noFill/>
          <a:ln w="19050" cap="flat" cmpd="sng">
            <a:solidFill>
              <a:srgbClr val="FF004B"/>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4_Anicca Title Slide">
  <p:cSld name="4_Anicca Title Slide">
    <p:spTree>
      <p:nvGrpSpPr>
        <p:cNvPr id="1" name="Shape 1450"/>
        <p:cNvGrpSpPr/>
        <p:nvPr/>
      </p:nvGrpSpPr>
      <p:grpSpPr>
        <a:xfrm>
          <a:off x="0" y="0"/>
          <a:ext cx="0" cy="0"/>
          <a:chOff x="0" y="0"/>
          <a:chExt cx="0" cy="0"/>
        </a:xfrm>
      </p:grpSpPr>
      <p:sp>
        <p:nvSpPr>
          <p:cNvPr id="1451" name="Google Shape;1451;p150"/>
          <p:cNvSpPr/>
          <p:nvPr/>
        </p:nvSpPr>
        <p:spPr>
          <a:xfrm>
            <a:off x="122238" y="185351"/>
            <a:ext cx="11931650" cy="6252519"/>
          </a:xfrm>
          <a:prstGeom prst="rect">
            <a:avLst/>
          </a:prstGeom>
          <a:solidFill>
            <a:srgbClr val="091F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52" name="Google Shape;1452;p150"/>
          <p:cNvPicPr preferRelativeResize="0"/>
          <p:nvPr/>
        </p:nvPicPr>
        <p:blipFill rotWithShape="1">
          <a:blip r:embed="rId2">
            <a:alphaModFix/>
          </a:blip>
          <a:srcRect/>
          <a:stretch/>
        </p:blipFill>
        <p:spPr>
          <a:xfrm>
            <a:off x="6197598" y="3931828"/>
            <a:ext cx="6032500" cy="2336800"/>
          </a:xfrm>
          <a:prstGeom prst="rect">
            <a:avLst/>
          </a:prstGeom>
          <a:noFill/>
          <a:ln>
            <a:noFill/>
          </a:ln>
        </p:spPr>
      </p:pic>
      <p:pic>
        <p:nvPicPr>
          <p:cNvPr id="1453" name="Google Shape;1453;p150"/>
          <p:cNvPicPr preferRelativeResize="0"/>
          <p:nvPr/>
        </p:nvPicPr>
        <p:blipFill rotWithShape="1">
          <a:blip r:embed="rId3">
            <a:alphaModFix/>
          </a:blip>
          <a:srcRect/>
          <a:stretch/>
        </p:blipFill>
        <p:spPr>
          <a:xfrm>
            <a:off x="5381625" y="-4974439"/>
            <a:ext cx="7772400" cy="4189270"/>
          </a:xfrm>
          <a:prstGeom prst="rect">
            <a:avLst/>
          </a:prstGeom>
          <a:noFill/>
          <a:ln>
            <a:noFill/>
          </a:ln>
        </p:spPr>
      </p:pic>
      <p:pic>
        <p:nvPicPr>
          <p:cNvPr id="1454" name="Google Shape;1454;p150"/>
          <p:cNvPicPr preferRelativeResize="0"/>
          <p:nvPr/>
        </p:nvPicPr>
        <p:blipFill rotWithShape="1">
          <a:blip r:embed="rId4">
            <a:alphaModFix/>
          </a:blip>
          <a:srcRect/>
          <a:stretch/>
        </p:blipFill>
        <p:spPr>
          <a:xfrm>
            <a:off x="9408852" y="1923114"/>
            <a:ext cx="2200973" cy="1144506"/>
          </a:xfrm>
          <a:prstGeom prst="rect">
            <a:avLst/>
          </a:prstGeom>
          <a:noFill/>
          <a:ln>
            <a:noFill/>
          </a:ln>
        </p:spPr>
      </p:pic>
      <p:pic>
        <p:nvPicPr>
          <p:cNvPr id="1455" name="Google Shape;1455;p150" descr="A picture containing text, outdoor, standing, person&#10;&#10;Description automatically generated"/>
          <p:cNvPicPr preferRelativeResize="0"/>
          <p:nvPr/>
        </p:nvPicPr>
        <p:blipFill rotWithShape="1">
          <a:blip r:embed="rId5">
            <a:alphaModFix/>
          </a:blip>
          <a:srcRect/>
          <a:stretch/>
        </p:blipFill>
        <p:spPr>
          <a:xfrm>
            <a:off x="8144751" y="3075926"/>
            <a:ext cx="1264101" cy="1711804"/>
          </a:xfrm>
          <a:prstGeom prst="rect">
            <a:avLst/>
          </a:prstGeom>
          <a:noFill/>
          <a:ln>
            <a:noFill/>
          </a:ln>
        </p:spPr>
      </p:pic>
      <p:sp>
        <p:nvSpPr>
          <p:cNvPr id="1456" name="Google Shape;1456;p150"/>
          <p:cNvSpPr txBox="1">
            <a:spLocks noGrp="1"/>
          </p:cNvSpPr>
          <p:nvPr>
            <p:ph type="body" idx="1"/>
          </p:nvPr>
        </p:nvSpPr>
        <p:spPr>
          <a:xfrm>
            <a:off x="1476633" y="6553321"/>
            <a:ext cx="4242242" cy="30467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Outfit Black"/>
                <a:ea typeface="Outfit Black"/>
                <a:cs typeface="Outfit Black"/>
                <a:sym typeface="Outfit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7" name="Google Shape;1457;p150"/>
          <p:cNvSpPr txBox="1">
            <a:spLocks noGrp="1"/>
          </p:cNvSpPr>
          <p:nvPr>
            <p:ph type="ctrTitle"/>
          </p:nvPr>
        </p:nvSpPr>
        <p:spPr>
          <a:xfrm>
            <a:off x="564995" y="2687785"/>
            <a:ext cx="6248400" cy="87574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2000"/>
              <a:buFont typeface="Outfit Black"/>
              <a:buNone/>
              <a:defRPr sz="2000" b="0" i="0" u="none" strike="noStrike" cap="none">
                <a:solidFill>
                  <a:schemeClr val="lt1"/>
                </a:solidFill>
                <a:latin typeface="Outfit Black"/>
                <a:ea typeface="Outfit Black"/>
                <a:cs typeface="Outfit Black"/>
                <a:sym typeface="Outfit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cxnSp>
        <p:nvCxnSpPr>
          <p:cNvPr id="1458" name="Google Shape;1458;p150"/>
          <p:cNvCxnSpPr/>
          <p:nvPr/>
        </p:nvCxnSpPr>
        <p:spPr>
          <a:xfrm>
            <a:off x="688981" y="3212666"/>
            <a:ext cx="2007876" cy="0"/>
          </a:xfrm>
          <a:prstGeom prst="straightConnector1">
            <a:avLst/>
          </a:prstGeom>
          <a:noFill/>
          <a:ln w="19050" cap="flat" cmpd="sng">
            <a:solidFill>
              <a:schemeClr val="lt1"/>
            </a:solidFill>
            <a:prstDash val="solid"/>
            <a:miter lim="800000"/>
            <a:headEnd type="none" w="sm" len="sm"/>
            <a:tailEnd type="none" w="sm" len="sm"/>
          </a:ln>
        </p:spPr>
      </p:cxnSp>
      <p:sp>
        <p:nvSpPr>
          <p:cNvPr id="1459" name="Google Shape;1459;p150"/>
          <p:cNvSpPr txBox="1"/>
          <p:nvPr/>
        </p:nvSpPr>
        <p:spPr>
          <a:xfrm>
            <a:off x="555625" y="3434577"/>
            <a:ext cx="5540375" cy="25853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D125"/>
                </a:solidFill>
                <a:latin typeface="Fira Sans"/>
                <a:ea typeface="Fira Sans"/>
                <a:cs typeface="Fira Sans"/>
                <a:sym typeface="Fira Sans"/>
              </a:rPr>
              <a:t>Disclaimer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D125"/>
                </a:solidFill>
                <a:latin typeface="Fira Sans"/>
                <a:ea typeface="Fira Sans"/>
                <a:cs typeface="Fira Sans"/>
                <a:sym typeface="Fira Sans"/>
              </a:rPr>
              <a:t>The materials set out in this document are concepts only (the “Concepts”) and, in addition to any rights vesting in Anicca Digital Limited (“Anicca”), may be the subject of existing third party intellectual property rights.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D125"/>
                </a:solidFill>
                <a:latin typeface="Fira Sans"/>
                <a:ea typeface="Fira Sans"/>
                <a:cs typeface="Fira Sans"/>
                <a:sym typeface="Fira Sans"/>
              </a:rPr>
              <a:t>If the client wishes to utilise any of the Concepts, it should notify Anicca in writing and Anicca will then put in place the appropriate intellectual  property searches (the “Searches”). The use of the Concepts is therefore subject to the results of the Searches.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D125"/>
                </a:solidFill>
                <a:latin typeface="Fira Sans"/>
                <a:ea typeface="Fira Sans"/>
                <a:cs typeface="Fira Sans"/>
                <a:sym typeface="Fira Sans"/>
              </a:rPr>
              <a:t>Anicca shall not be liable for any damages, costs or losses whether direct or indirect (and including, without limitation, loss of profits, loss of business and loss of goodwill) arising out of any claim by any third party relating to the Concepts proposed by Anicca where the client uses a Concept: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D125"/>
                </a:solidFill>
                <a:latin typeface="Fira Sans"/>
                <a:ea typeface="Fira Sans"/>
                <a:cs typeface="Fira Sans"/>
                <a:sym typeface="Fira Sans"/>
              </a:rPr>
              <a:t>prior to Anicca confirming whether or not the Concept is subject to existing third party intellectual property rights; and/or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D125"/>
                </a:solidFill>
                <a:latin typeface="Fira Sans"/>
                <a:ea typeface="Fira Sans"/>
                <a:cs typeface="Fira Sans"/>
                <a:sym typeface="Fira Sans"/>
              </a:rPr>
              <a:t>in breach of existing third party intellectual property rights following the Searches.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D125"/>
                </a:solidFill>
                <a:latin typeface="Fira Sans"/>
                <a:ea typeface="Fira Sans"/>
                <a:cs typeface="Fira Sans"/>
                <a:sym typeface="Fira Sans"/>
              </a:rPr>
              <a:t>All Anicca rights to proposed technical, content  and creative concepts belong to Anicca unless paid for by the client. Should the client subsequently use any  concepts without payment to Anicca (unless agreed otherwise by both parties in writing), Anicca reserves the right to take action  to recoup, without limitation, damages for breach of intellectual property rights and/or any lost costs associated with the development of such concepts from the client.</a:t>
            </a:r>
            <a:endParaRPr sz="1400" b="0" i="0" u="none" strike="noStrike" cap="none">
              <a:solidFill>
                <a:srgbClr val="000000"/>
              </a:solidFill>
              <a:latin typeface="Arial"/>
              <a:ea typeface="Arial"/>
              <a:cs typeface="Arial"/>
              <a:sym typeface="Arial"/>
            </a:endParaRPr>
          </a:p>
        </p:txBody>
      </p:sp>
      <p:pic>
        <p:nvPicPr>
          <p:cNvPr id="1460" name="Google Shape;1460;p150"/>
          <p:cNvPicPr preferRelativeResize="0"/>
          <p:nvPr/>
        </p:nvPicPr>
        <p:blipFill rotWithShape="1">
          <a:blip r:embed="rId6">
            <a:alphaModFix/>
          </a:blip>
          <a:srcRect/>
          <a:stretch/>
        </p:blipFill>
        <p:spPr>
          <a:xfrm>
            <a:off x="9431869" y="168738"/>
            <a:ext cx="2798229" cy="652052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DEFAULT">
  <p:cSld name="4_DEFAULT">
    <p:bg>
      <p:bgPr>
        <a:solidFill>
          <a:srgbClr val="001D2C"/>
        </a:solidFill>
        <a:effectLst/>
      </p:bgPr>
    </p:bg>
    <p:spTree>
      <p:nvGrpSpPr>
        <p:cNvPr id="1" name="Shape 137"/>
        <p:cNvGrpSpPr/>
        <p:nvPr/>
      </p:nvGrpSpPr>
      <p:grpSpPr>
        <a:xfrm>
          <a:off x="0" y="0"/>
          <a:ext cx="0" cy="0"/>
          <a:chOff x="0" y="0"/>
          <a:chExt cx="0" cy="0"/>
        </a:xfrm>
      </p:grpSpPr>
      <p:sp>
        <p:nvSpPr>
          <p:cNvPr id="138" name="Google Shape;138;p43"/>
          <p:cNvSpPr txBox="1">
            <a:spLocks noGrp="1"/>
          </p:cNvSpPr>
          <p:nvPr>
            <p:ph type="body" idx="1"/>
          </p:nvPr>
        </p:nvSpPr>
        <p:spPr>
          <a:xfrm>
            <a:off x="609600" y="877841"/>
            <a:ext cx="109728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733"/>
              <a:buFont typeface="Arial"/>
              <a:buNone/>
              <a:defRPr sz="3733" b="1"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 name="Google Shape;139;p43"/>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40" name="Google Shape;140;p43"/>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p43"/>
          <p:cNvSpPr txBox="1">
            <a:spLocks noGrp="1"/>
          </p:cNvSpPr>
          <p:nvPr>
            <p:ph type="body" idx="3"/>
          </p:nvPr>
        </p:nvSpPr>
        <p:spPr>
          <a:xfrm>
            <a:off x="609600" y="1914375"/>
            <a:ext cx="10972800" cy="38913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667"/>
              <a:buFont typeface="Arial"/>
              <a:buNone/>
              <a:defRPr sz="26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42" name="Google Shape;142;p43" descr="A blue and white letters on a black background&#10;&#10;Description automatically generated"/>
          <p:cNvPicPr preferRelativeResize="0"/>
          <p:nvPr/>
        </p:nvPicPr>
        <p:blipFill rotWithShape="1">
          <a:blip r:embed="rId2">
            <a:alphaModFix/>
          </a:blip>
          <a:srcRect/>
          <a:stretch/>
        </p:blipFill>
        <p:spPr>
          <a:xfrm>
            <a:off x="104792" y="6430807"/>
            <a:ext cx="2197733" cy="366960"/>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1461"/>
        <p:cNvGrpSpPr/>
        <p:nvPr/>
      </p:nvGrpSpPr>
      <p:grpSpPr>
        <a:xfrm>
          <a:off x="0" y="0"/>
          <a:ext cx="0" cy="0"/>
          <a:chOff x="0" y="0"/>
          <a:chExt cx="0" cy="0"/>
        </a:xfrm>
      </p:grpSpPr>
      <p:sp>
        <p:nvSpPr>
          <p:cNvPr id="1462" name="Google Shape;1462;p151"/>
          <p:cNvSpPr/>
          <p:nvPr/>
        </p:nvSpPr>
        <p:spPr>
          <a:xfrm>
            <a:off x="122238" y="185351"/>
            <a:ext cx="11931650" cy="6252519"/>
          </a:xfrm>
          <a:prstGeom prst="rect">
            <a:avLst/>
          </a:prstGeom>
          <a:solidFill>
            <a:srgbClr val="E521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63" name="Google Shape;1463;p151"/>
          <p:cNvPicPr preferRelativeResize="0"/>
          <p:nvPr/>
        </p:nvPicPr>
        <p:blipFill rotWithShape="1">
          <a:blip r:embed="rId2">
            <a:alphaModFix/>
          </a:blip>
          <a:srcRect/>
          <a:stretch/>
        </p:blipFill>
        <p:spPr>
          <a:xfrm>
            <a:off x="6197598" y="3931828"/>
            <a:ext cx="6032500" cy="2336800"/>
          </a:xfrm>
          <a:prstGeom prst="rect">
            <a:avLst/>
          </a:prstGeom>
          <a:noFill/>
          <a:ln>
            <a:noFill/>
          </a:ln>
        </p:spPr>
      </p:pic>
      <p:pic>
        <p:nvPicPr>
          <p:cNvPr id="1464" name="Google Shape;1464;p151"/>
          <p:cNvPicPr preferRelativeResize="0"/>
          <p:nvPr/>
        </p:nvPicPr>
        <p:blipFill rotWithShape="1">
          <a:blip r:embed="rId3">
            <a:alphaModFix/>
          </a:blip>
          <a:srcRect/>
          <a:stretch/>
        </p:blipFill>
        <p:spPr>
          <a:xfrm>
            <a:off x="9400164" y="1931420"/>
            <a:ext cx="2200973" cy="1144506"/>
          </a:xfrm>
          <a:prstGeom prst="rect">
            <a:avLst/>
          </a:prstGeom>
          <a:noFill/>
          <a:ln>
            <a:noFill/>
          </a:ln>
        </p:spPr>
      </p:pic>
      <p:sp>
        <p:nvSpPr>
          <p:cNvPr id="1465" name="Google Shape;1465;p151"/>
          <p:cNvSpPr txBox="1">
            <a:spLocks noGrp="1"/>
          </p:cNvSpPr>
          <p:nvPr>
            <p:ph type="ctrTitle"/>
          </p:nvPr>
        </p:nvSpPr>
        <p:spPr>
          <a:xfrm>
            <a:off x="564995" y="2687785"/>
            <a:ext cx="6248400" cy="87574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2000"/>
              <a:buFont typeface="Outfit Black"/>
              <a:buNone/>
              <a:defRPr sz="2000" b="0" i="0" u="none" strike="noStrike" cap="none">
                <a:solidFill>
                  <a:schemeClr val="lt1"/>
                </a:solidFill>
                <a:latin typeface="Outfit Black"/>
                <a:ea typeface="Outfit Black"/>
                <a:cs typeface="Outfit Black"/>
                <a:sym typeface="Outfit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cxnSp>
        <p:nvCxnSpPr>
          <p:cNvPr id="1466" name="Google Shape;1466;p151"/>
          <p:cNvCxnSpPr/>
          <p:nvPr/>
        </p:nvCxnSpPr>
        <p:spPr>
          <a:xfrm>
            <a:off x="688981" y="3212666"/>
            <a:ext cx="2007876" cy="0"/>
          </a:xfrm>
          <a:prstGeom prst="straightConnector1">
            <a:avLst/>
          </a:prstGeom>
          <a:noFill/>
          <a:ln w="19050" cap="flat" cmpd="sng">
            <a:solidFill>
              <a:schemeClr val="lt1"/>
            </a:solidFill>
            <a:prstDash val="solid"/>
            <a:miter lim="800000"/>
            <a:headEnd type="none" w="sm" len="sm"/>
            <a:tailEnd type="none" w="sm" len="sm"/>
          </a:ln>
        </p:spPr>
      </p:cxnSp>
      <p:sp>
        <p:nvSpPr>
          <p:cNvPr id="1467" name="Google Shape;1467;p151"/>
          <p:cNvSpPr txBox="1">
            <a:spLocks noGrp="1"/>
          </p:cNvSpPr>
          <p:nvPr>
            <p:ph type="body" idx="1"/>
          </p:nvPr>
        </p:nvSpPr>
        <p:spPr>
          <a:xfrm>
            <a:off x="1476633" y="6553321"/>
            <a:ext cx="4242242" cy="30467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Outfit Black"/>
                <a:ea typeface="Outfit Black"/>
                <a:cs typeface="Outfit Black"/>
                <a:sym typeface="Outfit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468" name="Google Shape;1468;p151" descr="A picture containing text, outdoor, standing, person&#10;&#10;Description automatically generated"/>
          <p:cNvPicPr preferRelativeResize="0"/>
          <p:nvPr/>
        </p:nvPicPr>
        <p:blipFill rotWithShape="1">
          <a:blip r:embed="rId4">
            <a:alphaModFix/>
          </a:blip>
          <a:srcRect/>
          <a:stretch/>
        </p:blipFill>
        <p:spPr>
          <a:xfrm>
            <a:off x="8144751" y="3075926"/>
            <a:ext cx="1264101" cy="1711804"/>
          </a:xfrm>
          <a:prstGeom prst="rect">
            <a:avLst/>
          </a:prstGeom>
          <a:noFill/>
          <a:ln>
            <a:noFill/>
          </a:ln>
        </p:spPr>
      </p:pic>
      <p:sp>
        <p:nvSpPr>
          <p:cNvPr id="1469" name="Google Shape;1469;p151"/>
          <p:cNvSpPr txBox="1"/>
          <p:nvPr/>
        </p:nvSpPr>
        <p:spPr>
          <a:xfrm>
            <a:off x="555625" y="3434577"/>
            <a:ext cx="5540375" cy="25853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D125"/>
                </a:solidFill>
                <a:latin typeface="Fira Sans"/>
                <a:ea typeface="Fira Sans"/>
                <a:cs typeface="Fira Sans"/>
                <a:sym typeface="Fira Sans"/>
              </a:rPr>
              <a:t>Disclaimer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D125"/>
                </a:solidFill>
                <a:latin typeface="Fira Sans"/>
                <a:ea typeface="Fira Sans"/>
                <a:cs typeface="Fira Sans"/>
                <a:sym typeface="Fira Sans"/>
              </a:rPr>
              <a:t>The materials set out in this document are concepts only (the “Concepts”) and, in addition to any rights vesting in Anicca Digital Limited (“Anicca”), may be the subject of existing third party intellectual property rights.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D125"/>
                </a:solidFill>
                <a:latin typeface="Fira Sans"/>
                <a:ea typeface="Fira Sans"/>
                <a:cs typeface="Fira Sans"/>
                <a:sym typeface="Fira Sans"/>
              </a:rPr>
              <a:t>If the client wishes to utilise any of the Concepts, it should notify Anicca in writing and Anicca will then put in place the appropriate intellectual  property searches (the “Searches”). The use of the Concepts is therefore subject to the results of the Searches.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D125"/>
                </a:solidFill>
                <a:latin typeface="Fira Sans"/>
                <a:ea typeface="Fira Sans"/>
                <a:cs typeface="Fira Sans"/>
                <a:sym typeface="Fira Sans"/>
              </a:rPr>
              <a:t>Anicca shall not be liable for any damages, costs or losses whether direct or indirect (and including, without limitation, loss of profits, loss of business and loss of goodwill) arising out of any claim by any third party relating to the Concepts proposed by Anicca where the client uses a Concept: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D125"/>
                </a:solidFill>
                <a:latin typeface="Fira Sans"/>
                <a:ea typeface="Fira Sans"/>
                <a:cs typeface="Fira Sans"/>
                <a:sym typeface="Fira Sans"/>
              </a:rPr>
              <a:t>prior to Anicca confirming whether or not the Concept is subject to existing third party intellectual property rights; and/or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D125"/>
                </a:solidFill>
                <a:latin typeface="Fira Sans"/>
                <a:ea typeface="Fira Sans"/>
                <a:cs typeface="Fira Sans"/>
                <a:sym typeface="Fira Sans"/>
              </a:rPr>
              <a:t>in breach of existing third party intellectual property rights following the Searches.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D125"/>
                </a:solidFill>
                <a:latin typeface="Fira Sans"/>
                <a:ea typeface="Fira Sans"/>
                <a:cs typeface="Fira Sans"/>
                <a:sym typeface="Fira Sans"/>
              </a:rPr>
              <a:t>All Anicca rights to proposed technical, content  and creative concepts belong to Anicca unless paid for by the client. Should the client subsequently use any  concepts without payment to Anicca (unless agreed otherwise by both parties in writing), Anicca reserves the right to take action  to recoup, without limitation, damages for breach of intellectual property rights and/or any lost costs associated with the development of such concepts from the client.</a:t>
            </a:r>
            <a:endParaRPr sz="1400" b="0" i="0" u="none" strike="noStrike" cap="none">
              <a:solidFill>
                <a:srgbClr val="000000"/>
              </a:solidFill>
              <a:latin typeface="Arial"/>
              <a:ea typeface="Arial"/>
              <a:cs typeface="Arial"/>
              <a:sym typeface="Arial"/>
            </a:endParaRPr>
          </a:p>
        </p:txBody>
      </p:sp>
      <p:pic>
        <p:nvPicPr>
          <p:cNvPr id="1470" name="Google Shape;1470;p151"/>
          <p:cNvPicPr preferRelativeResize="0"/>
          <p:nvPr/>
        </p:nvPicPr>
        <p:blipFill rotWithShape="1">
          <a:blip r:embed="rId5">
            <a:alphaModFix/>
          </a:blip>
          <a:srcRect/>
          <a:stretch/>
        </p:blipFill>
        <p:spPr>
          <a:xfrm>
            <a:off x="9236550" y="-171670"/>
            <a:ext cx="2989641" cy="6966559"/>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8_Section Header v1">
  <p:cSld name="8_Section Header v1">
    <p:spTree>
      <p:nvGrpSpPr>
        <p:cNvPr id="1" name="Shape 1471"/>
        <p:cNvGrpSpPr/>
        <p:nvPr/>
      </p:nvGrpSpPr>
      <p:grpSpPr>
        <a:xfrm>
          <a:off x="0" y="0"/>
          <a:ext cx="0" cy="0"/>
          <a:chOff x="0" y="0"/>
          <a:chExt cx="0" cy="0"/>
        </a:xfrm>
      </p:grpSpPr>
      <p:sp>
        <p:nvSpPr>
          <p:cNvPr id="1472" name="Google Shape;1472;p152"/>
          <p:cNvSpPr txBox="1">
            <a:spLocks noGrp="1"/>
          </p:cNvSpPr>
          <p:nvPr>
            <p:ph type="body" idx="1"/>
          </p:nvPr>
        </p:nvSpPr>
        <p:spPr>
          <a:xfrm>
            <a:off x="1476633" y="6537823"/>
            <a:ext cx="4242242" cy="30467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Outfit Black"/>
                <a:ea typeface="Outfit Black"/>
                <a:cs typeface="Outfit Black"/>
                <a:sym typeface="Outfit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3" name="Google Shape;1473;p152"/>
          <p:cNvSpPr/>
          <p:nvPr/>
        </p:nvSpPr>
        <p:spPr>
          <a:xfrm>
            <a:off x="122238" y="185351"/>
            <a:ext cx="11931650" cy="6252519"/>
          </a:xfrm>
          <a:prstGeom prst="rect">
            <a:avLst/>
          </a:prstGeom>
          <a:solidFill>
            <a:srgbClr val="7A65A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74" name="Google Shape;1474;p152"/>
          <p:cNvPicPr preferRelativeResize="0"/>
          <p:nvPr/>
        </p:nvPicPr>
        <p:blipFill rotWithShape="1">
          <a:blip r:embed="rId2">
            <a:alphaModFix/>
          </a:blip>
          <a:srcRect/>
          <a:stretch/>
        </p:blipFill>
        <p:spPr>
          <a:xfrm>
            <a:off x="5381625" y="-4974439"/>
            <a:ext cx="7772400" cy="4189270"/>
          </a:xfrm>
          <a:prstGeom prst="rect">
            <a:avLst/>
          </a:prstGeom>
          <a:noFill/>
          <a:ln>
            <a:noFill/>
          </a:ln>
        </p:spPr>
      </p:pic>
      <p:sp>
        <p:nvSpPr>
          <p:cNvPr id="1475" name="Google Shape;1475;p152"/>
          <p:cNvSpPr txBox="1">
            <a:spLocks noGrp="1"/>
          </p:cNvSpPr>
          <p:nvPr>
            <p:ph type="ctrTitle"/>
          </p:nvPr>
        </p:nvSpPr>
        <p:spPr>
          <a:xfrm>
            <a:off x="564995" y="4743987"/>
            <a:ext cx="6248400" cy="14176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600"/>
              <a:buFont typeface="Outfit Black"/>
              <a:buNone/>
              <a:defRPr sz="4600" b="0" i="0" u="none" strike="noStrike" cap="none">
                <a:solidFill>
                  <a:schemeClr val="lt1"/>
                </a:solidFill>
                <a:latin typeface="Outfit Black"/>
                <a:ea typeface="Outfit Black"/>
                <a:cs typeface="Outfit Black"/>
                <a:sym typeface="Outfit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76" name="Google Shape;1476;p152"/>
          <p:cNvSpPr txBox="1">
            <a:spLocks noGrp="1"/>
          </p:cNvSpPr>
          <p:nvPr>
            <p:ph type="subTitle" idx="2"/>
          </p:nvPr>
        </p:nvSpPr>
        <p:spPr>
          <a:xfrm>
            <a:off x="555702" y="696338"/>
            <a:ext cx="6257693" cy="16557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Fira Sans"/>
                <a:ea typeface="Fira Sans"/>
                <a:cs typeface="Fira Sans"/>
                <a:sym typeface="Fira San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cxnSp>
        <p:nvCxnSpPr>
          <p:cNvPr id="1477" name="Google Shape;1477;p152"/>
          <p:cNvCxnSpPr/>
          <p:nvPr/>
        </p:nvCxnSpPr>
        <p:spPr>
          <a:xfrm>
            <a:off x="564995" y="4473986"/>
            <a:ext cx="2007876" cy="0"/>
          </a:xfrm>
          <a:prstGeom prst="straightConnector1">
            <a:avLst/>
          </a:prstGeom>
          <a:noFill/>
          <a:ln w="19050" cap="flat" cmpd="sng">
            <a:solidFill>
              <a:srgbClr val="FF004B"/>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5_Anicca Title Slide">
  <p:cSld name="5_Anicca Title Slide">
    <p:spTree>
      <p:nvGrpSpPr>
        <p:cNvPr id="1" name="Shape 1478"/>
        <p:cNvGrpSpPr/>
        <p:nvPr/>
      </p:nvGrpSpPr>
      <p:grpSpPr>
        <a:xfrm>
          <a:off x="0" y="0"/>
          <a:ext cx="0" cy="0"/>
          <a:chOff x="0" y="0"/>
          <a:chExt cx="0" cy="0"/>
        </a:xfrm>
      </p:grpSpPr>
      <p:sp>
        <p:nvSpPr>
          <p:cNvPr id="1479" name="Google Shape;1479;p153"/>
          <p:cNvSpPr/>
          <p:nvPr/>
        </p:nvSpPr>
        <p:spPr>
          <a:xfrm>
            <a:off x="122238" y="185351"/>
            <a:ext cx="11931650" cy="6252519"/>
          </a:xfrm>
          <a:prstGeom prst="rect">
            <a:avLst/>
          </a:prstGeom>
          <a:solidFill>
            <a:srgbClr val="091F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80" name="Google Shape;1480;p153"/>
          <p:cNvPicPr preferRelativeResize="0"/>
          <p:nvPr/>
        </p:nvPicPr>
        <p:blipFill rotWithShape="1">
          <a:blip r:embed="rId2">
            <a:alphaModFix/>
          </a:blip>
          <a:srcRect/>
          <a:stretch/>
        </p:blipFill>
        <p:spPr>
          <a:xfrm>
            <a:off x="6197598" y="3931828"/>
            <a:ext cx="6032500" cy="2336800"/>
          </a:xfrm>
          <a:prstGeom prst="rect">
            <a:avLst/>
          </a:prstGeom>
          <a:noFill/>
          <a:ln>
            <a:noFill/>
          </a:ln>
        </p:spPr>
      </p:pic>
      <p:pic>
        <p:nvPicPr>
          <p:cNvPr id="1481" name="Google Shape;1481;p153"/>
          <p:cNvPicPr preferRelativeResize="0"/>
          <p:nvPr/>
        </p:nvPicPr>
        <p:blipFill rotWithShape="1">
          <a:blip r:embed="rId3">
            <a:alphaModFix/>
          </a:blip>
          <a:srcRect/>
          <a:stretch/>
        </p:blipFill>
        <p:spPr>
          <a:xfrm>
            <a:off x="5381625" y="-4974439"/>
            <a:ext cx="7772400" cy="4189270"/>
          </a:xfrm>
          <a:prstGeom prst="rect">
            <a:avLst/>
          </a:prstGeom>
          <a:noFill/>
          <a:ln>
            <a:noFill/>
          </a:ln>
        </p:spPr>
      </p:pic>
      <p:pic>
        <p:nvPicPr>
          <p:cNvPr id="1482" name="Google Shape;1482;p153"/>
          <p:cNvPicPr preferRelativeResize="0"/>
          <p:nvPr/>
        </p:nvPicPr>
        <p:blipFill rotWithShape="1">
          <a:blip r:embed="rId4">
            <a:alphaModFix/>
          </a:blip>
          <a:srcRect/>
          <a:stretch/>
        </p:blipFill>
        <p:spPr>
          <a:xfrm>
            <a:off x="8113361" y="597814"/>
            <a:ext cx="2200973" cy="1144506"/>
          </a:xfrm>
          <a:prstGeom prst="rect">
            <a:avLst/>
          </a:prstGeom>
          <a:noFill/>
          <a:ln>
            <a:noFill/>
          </a:ln>
        </p:spPr>
      </p:pic>
      <p:pic>
        <p:nvPicPr>
          <p:cNvPr id="1483" name="Google Shape;1483;p153" descr="A picture containing text, person, indoor&#10;&#10;Description automatically generated"/>
          <p:cNvPicPr preferRelativeResize="0"/>
          <p:nvPr/>
        </p:nvPicPr>
        <p:blipFill rotWithShape="1">
          <a:blip r:embed="rId5">
            <a:alphaModFix/>
          </a:blip>
          <a:srcRect/>
          <a:stretch/>
        </p:blipFill>
        <p:spPr>
          <a:xfrm>
            <a:off x="11228859" y="1001643"/>
            <a:ext cx="1016749" cy="2245666"/>
          </a:xfrm>
          <a:prstGeom prst="rect">
            <a:avLst/>
          </a:prstGeom>
          <a:noFill/>
          <a:ln>
            <a:noFill/>
          </a:ln>
        </p:spPr>
      </p:pic>
      <p:pic>
        <p:nvPicPr>
          <p:cNvPr id="1484" name="Google Shape;1484;p153" descr="A picture containing text, outdoor, standing, person&#10;&#10;Description automatically generated"/>
          <p:cNvPicPr preferRelativeResize="0"/>
          <p:nvPr/>
        </p:nvPicPr>
        <p:blipFill rotWithShape="1">
          <a:blip r:embed="rId6">
            <a:alphaModFix/>
          </a:blip>
          <a:srcRect/>
          <a:stretch/>
        </p:blipFill>
        <p:spPr>
          <a:xfrm>
            <a:off x="8144751" y="3075926"/>
            <a:ext cx="1264101" cy="1711804"/>
          </a:xfrm>
          <a:prstGeom prst="rect">
            <a:avLst/>
          </a:prstGeom>
          <a:noFill/>
          <a:ln>
            <a:noFill/>
          </a:ln>
        </p:spPr>
      </p:pic>
      <p:sp>
        <p:nvSpPr>
          <p:cNvPr id="1485" name="Google Shape;1485;p153"/>
          <p:cNvSpPr txBox="1">
            <a:spLocks noGrp="1"/>
          </p:cNvSpPr>
          <p:nvPr>
            <p:ph type="body" idx="1"/>
          </p:nvPr>
        </p:nvSpPr>
        <p:spPr>
          <a:xfrm>
            <a:off x="1476633" y="6553321"/>
            <a:ext cx="4242242" cy="30467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Outfit Black"/>
                <a:ea typeface="Outfit Black"/>
                <a:cs typeface="Outfit Black"/>
                <a:sym typeface="Outfit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6" name="Google Shape;1486;p153"/>
          <p:cNvSpPr txBox="1">
            <a:spLocks noGrp="1"/>
          </p:cNvSpPr>
          <p:nvPr>
            <p:ph type="ctrTitle"/>
          </p:nvPr>
        </p:nvSpPr>
        <p:spPr>
          <a:xfrm>
            <a:off x="564995" y="2687785"/>
            <a:ext cx="6248400" cy="87574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2000"/>
              <a:buFont typeface="Outfit Black"/>
              <a:buNone/>
              <a:defRPr sz="2000" b="0" i="0" u="none" strike="noStrike" cap="none">
                <a:solidFill>
                  <a:schemeClr val="lt1"/>
                </a:solidFill>
                <a:latin typeface="Outfit Black"/>
                <a:ea typeface="Outfit Black"/>
                <a:cs typeface="Outfit Black"/>
                <a:sym typeface="Outfit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cxnSp>
        <p:nvCxnSpPr>
          <p:cNvPr id="1487" name="Google Shape;1487;p153"/>
          <p:cNvCxnSpPr/>
          <p:nvPr/>
        </p:nvCxnSpPr>
        <p:spPr>
          <a:xfrm>
            <a:off x="688981" y="3212666"/>
            <a:ext cx="2007876" cy="0"/>
          </a:xfrm>
          <a:prstGeom prst="straightConnector1">
            <a:avLst/>
          </a:prstGeom>
          <a:noFill/>
          <a:ln w="19050" cap="flat" cmpd="sng">
            <a:solidFill>
              <a:schemeClr val="lt1"/>
            </a:solidFill>
            <a:prstDash val="solid"/>
            <a:miter lim="800000"/>
            <a:headEnd type="none" w="sm" len="sm"/>
            <a:tailEnd type="none" w="sm" len="sm"/>
          </a:ln>
        </p:spPr>
      </p:cxnSp>
      <p:sp>
        <p:nvSpPr>
          <p:cNvPr id="1488" name="Google Shape;1488;p153"/>
          <p:cNvSpPr txBox="1"/>
          <p:nvPr/>
        </p:nvSpPr>
        <p:spPr>
          <a:xfrm>
            <a:off x="555625" y="3434577"/>
            <a:ext cx="5540375" cy="25853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D125"/>
                </a:solidFill>
                <a:latin typeface="Fira Sans"/>
                <a:ea typeface="Fira Sans"/>
                <a:cs typeface="Fira Sans"/>
                <a:sym typeface="Fira Sans"/>
              </a:rPr>
              <a:t>Disclaimer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D125"/>
                </a:solidFill>
                <a:latin typeface="Fira Sans"/>
                <a:ea typeface="Fira Sans"/>
                <a:cs typeface="Fira Sans"/>
                <a:sym typeface="Fira Sans"/>
              </a:rPr>
              <a:t>The materials set out in this document are concepts only (the “Concepts”) and, in addition to any rights vesting in Anicca Digital Limited (“Anicca”), may be the subject of existing third party intellectual property rights.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D125"/>
                </a:solidFill>
                <a:latin typeface="Fira Sans"/>
                <a:ea typeface="Fira Sans"/>
                <a:cs typeface="Fira Sans"/>
                <a:sym typeface="Fira Sans"/>
              </a:rPr>
              <a:t>If the client wishes to utilise any of the Concepts, it should notify Anicca in writing and Anicca will then put in place the appropriate intellectual  property searches (the “Searches”). The use of the Concepts is therefore subject to the results of the Searches.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D125"/>
                </a:solidFill>
                <a:latin typeface="Fira Sans"/>
                <a:ea typeface="Fira Sans"/>
                <a:cs typeface="Fira Sans"/>
                <a:sym typeface="Fira Sans"/>
              </a:rPr>
              <a:t>Anicca shall not be liable for any damages, costs or losses whether direct or indirect (and including, without limitation, loss of profits, loss of business and loss of goodwill) arising out of any claim by any third party relating to the Concepts proposed by Anicca where the client uses a Concept: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D125"/>
                </a:solidFill>
                <a:latin typeface="Fira Sans"/>
                <a:ea typeface="Fira Sans"/>
                <a:cs typeface="Fira Sans"/>
                <a:sym typeface="Fira Sans"/>
              </a:rPr>
              <a:t>prior to Anicca confirming whether or not the Concept is subject to existing third party intellectual property rights; and/or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D125"/>
                </a:solidFill>
                <a:latin typeface="Fira Sans"/>
                <a:ea typeface="Fira Sans"/>
                <a:cs typeface="Fira Sans"/>
                <a:sym typeface="Fira Sans"/>
              </a:rPr>
              <a:t>in breach of existing third party intellectual property rights following the Searches.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D125"/>
                </a:solidFill>
                <a:latin typeface="Fira Sans"/>
                <a:ea typeface="Fira Sans"/>
                <a:cs typeface="Fira Sans"/>
                <a:sym typeface="Fira Sans"/>
              </a:rPr>
              <a:t>All Anicca rights to proposed technical, content  and creative concepts belong to Anicca unless paid for by the client. Should the client subsequently use any  concepts without payment to Anicca (unless agreed otherwise by both parties in writing), Anicca reserves the right to take action  to recoup, without limitation, damages for breach of intellectual property rights and/or any lost costs associated with the development of such concepts from the client.</a:t>
            </a:r>
            <a:endParaRPr sz="1400" b="0" i="0" u="none" strike="noStrike" cap="none">
              <a:solidFill>
                <a:srgbClr val="000000"/>
              </a:solidFill>
              <a:latin typeface="Arial"/>
              <a:ea typeface="Arial"/>
              <a:cs typeface="Arial"/>
              <a:sym typeface="Arial"/>
            </a:endParaRPr>
          </a:p>
        </p:txBody>
      </p:sp>
      <p:pic>
        <p:nvPicPr>
          <p:cNvPr id="1489" name="Google Shape;1489;p153"/>
          <p:cNvPicPr preferRelativeResize="0"/>
          <p:nvPr/>
        </p:nvPicPr>
        <p:blipFill rotWithShape="1">
          <a:blip r:embed="rId7">
            <a:alphaModFix/>
          </a:blip>
          <a:srcRect/>
          <a:stretch/>
        </p:blipFill>
        <p:spPr>
          <a:xfrm>
            <a:off x="9567333" y="174491"/>
            <a:ext cx="2798229" cy="6520524"/>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1_Thank you">
  <p:cSld name="1_Thank you">
    <p:spTree>
      <p:nvGrpSpPr>
        <p:cNvPr id="1" name="Shape 1490"/>
        <p:cNvGrpSpPr/>
        <p:nvPr/>
      </p:nvGrpSpPr>
      <p:grpSpPr>
        <a:xfrm>
          <a:off x="0" y="0"/>
          <a:ext cx="0" cy="0"/>
          <a:chOff x="0" y="0"/>
          <a:chExt cx="0" cy="0"/>
        </a:xfrm>
      </p:grpSpPr>
      <p:sp>
        <p:nvSpPr>
          <p:cNvPr id="1491" name="Google Shape;1491;p154"/>
          <p:cNvSpPr/>
          <p:nvPr/>
        </p:nvSpPr>
        <p:spPr>
          <a:xfrm>
            <a:off x="122238" y="185351"/>
            <a:ext cx="11931650" cy="6252519"/>
          </a:xfrm>
          <a:prstGeom prst="rect">
            <a:avLst/>
          </a:prstGeom>
          <a:solidFill>
            <a:srgbClr val="E521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92" name="Google Shape;1492;p154"/>
          <p:cNvPicPr preferRelativeResize="0"/>
          <p:nvPr/>
        </p:nvPicPr>
        <p:blipFill rotWithShape="1">
          <a:blip r:embed="rId2">
            <a:alphaModFix/>
          </a:blip>
          <a:srcRect/>
          <a:stretch/>
        </p:blipFill>
        <p:spPr>
          <a:xfrm>
            <a:off x="6197598" y="3931828"/>
            <a:ext cx="6032500" cy="2336800"/>
          </a:xfrm>
          <a:prstGeom prst="rect">
            <a:avLst/>
          </a:prstGeom>
          <a:noFill/>
          <a:ln>
            <a:noFill/>
          </a:ln>
        </p:spPr>
      </p:pic>
      <p:pic>
        <p:nvPicPr>
          <p:cNvPr id="1493" name="Google Shape;1493;p154"/>
          <p:cNvPicPr preferRelativeResize="0"/>
          <p:nvPr/>
        </p:nvPicPr>
        <p:blipFill rotWithShape="1">
          <a:blip r:embed="rId3">
            <a:alphaModFix/>
          </a:blip>
          <a:srcRect/>
          <a:stretch/>
        </p:blipFill>
        <p:spPr>
          <a:xfrm>
            <a:off x="7532915" y="597814"/>
            <a:ext cx="2200973" cy="1144506"/>
          </a:xfrm>
          <a:prstGeom prst="rect">
            <a:avLst/>
          </a:prstGeom>
          <a:noFill/>
          <a:ln>
            <a:noFill/>
          </a:ln>
        </p:spPr>
      </p:pic>
      <p:pic>
        <p:nvPicPr>
          <p:cNvPr id="1494" name="Google Shape;1494;p154" descr="A picture containing text, person, indoor&#10;&#10;Description automatically generated"/>
          <p:cNvPicPr preferRelativeResize="0"/>
          <p:nvPr/>
        </p:nvPicPr>
        <p:blipFill rotWithShape="1">
          <a:blip r:embed="rId4">
            <a:alphaModFix/>
          </a:blip>
          <a:srcRect/>
          <a:stretch/>
        </p:blipFill>
        <p:spPr>
          <a:xfrm>
            <a:off x="11228859" y="1001643"/>
            <a:ext cx="1016749" cy="2245666"/>
          </a:xfrm>
          <a:prstGeom prst="rect">
            <a:avLst/>
          </a:prstGeom>
          <a:noFill/>
          <a:ln>
            <a:noFill/>
          </a:ln>
        </p:spPr>
      </p:pic>
      <p:sp>
        <p:nvSpPr>
          <p:cNvPr id="1495" name="Google Shape;1495;p154"/>
          <p:cNvSpPr txBox="1">
            <a:spLocks noGrp="1"/>
          </p:cNvSpPr>
          <p:nvPr>
            <p:ph type="ctrTitle"/>
          </p:nvPr>
        </p:nvSpPr>
        <p:spPr>
          <a:xfrm>
            <a:off x="564995" y="2687785"/>
            <a:ext cx="6248400" cy="87574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2000"/>
              <a:buFont typeface="Outfit Black"/>
              <a:buNone/>
              <a:defRPr sz="2000" b="0" i="0" u="none" strike="noStrike" cap="none">
                <a:solidFill>
                  <a:schemeClr val="lt1"/>
                </a:solidFill>
                <a:latin typeface="Outfit Black"/>
                <a:ea typeface="Outfit Black"/>
                <a:cs typeface="Outfit Black"/>
                <a:sym typeface="Outfit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cxnSp>
        <p:nvCxnSpPr>
          <p:cNvPr id="1496" name="Google Shape;1496;p154"/>
          <p:cNvCxnSpPr/>
          <p:nvPr/>
        </p:nvCxnSpPr>
        <p:spPr>
          <a:xfrm>
            <a:off x="688981" y="3212666"/>
            <a:ext cx="2007876" cy="0"/>
          </a:xfrm>
          <a:prstGeom prst="straightConnector1">
            <a:avLst/>
          </a:prstGeom>
          <a:noFill/>
          <a:ln w="19050" cap="flat" cmpd="sng">
            <a:solidFill>
              <a:schemeClr val="lt1"/>
            </a:solidFill>
            <a:prstDash val="solid"/>
            <a:miter lim="800000"/>
            <a:headEnd type="none" w="sm" len="sm"/>
            <a:tailEnd type="none" w="sm" len="sm"/>
          </a:ln>
        </p:spPr>
      </p:cxnSp>
      <p:sp>
        <p:nvSpPr>
          <p:cNvPr id="1497" name="Google Shape;1497;p154"/>
          <p:cNvSpPr txBox="1">
            <a:spLocks noGrp="1"/>
          </p:cNvSpPr>
          <p:nvPr>
            <p:ph type="body" idx="1"/>
          </p:nvPr>
        </p:nvSpPr>
        <p:spPr>
          <a:xfrm>
            <a:off x="1476633" y="6553321"/>
            <a:ext cx="4242242" cy="30467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Outfit Black"/>
                <a:ea typeface="Outfit Black"/>
                <a:cs typeface="Outfit Black"/>
                <a:sym typeface="Outfit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498" name="Google Shape;1498;p154" descr="A picture containing text, outdoor, standing, person&#10;&#10;Description automatically generated"/>
          <p:cNvPicPr preferRelativeResize="0"/>
          <p:nvPr/>
        </p:nvPicPr>
        <p:blipFill rotWithShape="1">
          <a:blip r:embed="rId5">
            <a:alphaModFix/>
          </a:blip>
          <a:srcRect/>
          <a:stretch/>
        </p:blipFill>
        <p:spPr>
          <a:xfrm>
            <a:off x="8144751" y="3075926"/>
            <a:ext cx="1264101" cy="1711804"/>
          </a:xfrm>
          <a:prstGeom prst="rect">
            <a:avLst/>
          </a:prstGeom>
          <a:noFill/>
          <a:ln>
            <a:noFill/>
          </a:ln>
        </p:spPr>
      </p:pic>
      <p:sp>
        <p:nvSpPr>
          <p:cNvPr id="1499" name="Google Shape;1499;p154"/>
          <p:cNvSpPr txBox="1"/>
          <p:nvPr/>
        </p:nvSpPr>
        <p:spPr>
          <a:xfrm>
            <a:off x="555625" y="3434577"/>
            <a:ext cx="5540375" cy="25853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D125"/>
                </a:solidFill>
                <a:latin typeface="Fira Sans"/>
                <a:ea typeface="Fira Sans"/>
                <a:cs typeface="Fira Sans"/>
                <a:sym typeface="Fira Sans"/>
              </a:rPr>
              <a:t>Disclaimer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D125"/>
                </a:solidFill>
                <a:latin typeface="Fira Sans"/>
                <a:ea typeface="Fira Sans"/>
                <a:cs typeface="Fira Sans"/>
                <a:sym typeface="Fira Sans"/>
              </a:rPr>
              <a:t>The materials set out in this document are concepts only (the “Concepts”) and, in addition to any rights vesting in Anicca Digital Limited (“Anicca”), may be the subject of existing third party intellectual property rights.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D125"/>
                </a:solidFill>
                <a:latin typeface="Fira Sans"/>
                <a:ea typeface="Fira Sans"/>
                <a:cs typeface="Fira Sans"/>
                <a:sym typeface="Fira Sans"/>
              </a:rPr>
              <a:t>If the client wishes to utilise any of the Concepts, it should notify Anicca in writing and Anicca will then put in place the appropriate intellectual  property searches (the “Searches”). The use of the Concepts is therefore subject to the results of the Searches.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D125"/>
                </a:solidFill>
                <a:latin typeface="Fira Sans"/>
                <a:ea typeface="Fira Sans"/>
                <a:cs typeface="Fira Sans"/>
                <a:sym typeface="Fira Sans"/>
              </a:rPr>
              <a:t>Anicca shall not be liable for any damages, costs or losses whether direct or indirect (and including, without limitation, loss of profits, loss of business and loss of goodwill) arising out of any claim by any third party relating to the Concepts proposed by Anicca where the client uses a Concept: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D125"/>
                </a:solidFill>
                <a:latin typeface="Fira Sans"/>
                <a:ea typeface="Fira Sans"/>
                <a:cs typeface="Fira Sans"/>
                <a:sym typeface="Fira Sans"/>
              </a:rPr>
              <a:t>prior to Anicca confirming whether or not the Concept is subject to existing third party intellectual property rights; and/or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D125"/>
                </a:solidFill>
                <a:latin typeface="Fira Sans"/>
                <a:ea typeface="Fira Sans"/>
                <a:cs typeface="Fira Sans"/>
                <a:sym typeface="Fira Sans"/>
              </a:rPr>
              <a:t>in breach of existing third party intellectual property rights following the Searches.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D125"/>
                </a:solidFill>
                <a:latin typeface="Fira Sans"/>
                <a:ea typeface="Fira Sans"/>
                <a:cs typeface="Fira Sans"/>
                <a:sym typeface="Fira Sans"/>
              </a:rPr>
              <a:t>All Anicca rights to proposed technical, content  and creative concepts belong to Anicca unless paid for by the client. Should the client subsequently use any  concepts without payment to Anicca (unless agreed otherwise by both parties in writing), Anicca reserves the right to take action  to recoup, without limitation, damages for breach of intellectual property rights and/or any lost costs associated with the development of such concepts from the client.</a:t>
            </a:r>
            <a:endParaRPr sz="1400" b="0" i="0" u="none" strike="noStrike" cap="none">
              <a:solidFill>
                <a:srgbClr val="000000"/>
              </a:solidFill>
              <a:latin typeface="Arial"/>
              <a:ea typeface="Arial"/>
              <a:cs typeface="Arial"/>
              <a:sym typeface="Arial"/>
            </a:endParaRPr>
          </a:p>
        </p:txBody>
      </p:sp>
      <p:pic>
        <p:nvPicPr>
          <p:cNvPr id="1500" name="Google Shape;1500;p154"/>
          <p:cNvPicPr preferRelativeResize="0"/>
          <p:nvPr/>
        </p:nvPicPr>
        <p:blipFill rotWithShape="1">
          <a:blip r:embed="rId6">
            <a:alphaModFix/>
          </a:blip>
          <a:srcRect/>
          <a:stretch/>
        </p:blipFill>
        <p:spPr>
          <a:xfrm>
            <a:off x="9255967" y="-158447"/>
            <a:ext cx="2989641" cy="6966559"/>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501"/>
        <p:cNvGrpSpPr/>
        <p:nvPr/>
      </p:nvGrpSpPr>
      <p:grpSpPr>
        <a:xfrm>
          <a:off x="0" y="0"/>
          <a:ext cx="0" cy="0"/>
          <a:chOff x="0" y="0"/>
          <a:chExt cx="0" cy="0"/>
        </a:xfrm>
      </p:grpSpPr>
      <p:sp>
        <p:nvSpPr>
          <p:cNvPr id="1502" name="Google Shape;1502;p1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503" name="Google Shape;1503;p155"/>
          <p:cNvPicPr preferRelativeResize="0"/>
          <p:nvPr/>
        </p:nvPicPr>
        <p:blipFill rotWithShape="1">
          <a:blip r:embed="rId2">
            <a:alphaModFix/>
          </a:blip>
          <a:srcRect/>
          <a:stretch/>
        </p:blipFill>
        <p:spPr>
          <a:xfrm>
            <a:off x="9107172" y="0"/>
            <a:ext cx="2976423" cy="7238776"/>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Funnel slide">
  <p:cSld name="Funnel slide">
    <p:spTree>
      <p:nvGrpSpPr>
        <p:cNvPr id="1" name="Shape 1504"/>
        <p:cNvGrpSpPr/>
        <p:nvPr/>
      </p:nvGrpSpPr>
      <p:grpSpPr>
        <a:xfrm>
          <a:off x="0" y="0"/>
          <a:ext cx="0" cy="0"/>
          <a:chOff x="0" y="0"/>
          <a:chExt cx="0" cy="0"/>
        </a:xfrm>
      </p:grpSpPr>
      <p:pic>
        <p:nvPicPr>
          <p:cNvPr id="1505" name="Google Shape;1505;p156"/>
          <p:cNvPicPr preferRelativeResize="0"/>
          <p:nvPr/>
        </p:nvPicPr>
        <p:blipFill rotWithShape="1">
          <a:blip r:embed="rId2">
            <a:alphaModFix/>
          </a:blip>
          <a:srcRect t="1560" b="2889"/>
          <a:stretch/>
        </p:blipFill>
        <p:spPr>
          <a:xfrm>
            <a:off x="457200" y="381000"/>
            <a:ext cx="11340000" cy="5940000"/>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Content Slide 1">
  <p:cSld name="Content Slide 1">
    <p:spTree>
      <p:nvGrpSpPr>
        <p:cNvPr id="1" name="Shape 1506"/>
        <p:cNvGrpSpPr/>
        <p:nvPr/>
      </p:nvGrpSpPr>
      <p:grpSpPr>
        <a:xfrm>
          <a:off x="0" y="0"/>
          <a:ext cx="0" cy="0"/>
          <a:chOff x="0" y="0"/>
          <a:chExt cx="0" cy="0"/>
        </a:xfrm>
      </p:grpSpPr>
      <p:sp>
        <p:nvSpPr>
          <p:cNvPr id="1507" name="Google Shape;1507;p157"/>
          <p:cNvSpPr txBox="1">
            <a:spLocks noGrp="1"/>
          </p:cNvSpPr>
          <p:nvPr>
            <p:ph type="title"/>
          </p:nvPr>
        </p:nvSpPr>
        <p:spPr>
          <a:xfrm>
            <a:off x="609600" y="533400"/>
            <a:ext cx="10515600" cy="762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F31650"/>
              </a:buClr>
              <a:buSzPts val="4400"/>
              <a:buFont typeface="Oswald Medium"/>
              <a:buNone/>
              <a:defRPr sz="4400" b="0" i="1" u="none" strike="noStrike" cap="none">
                <a:solidFill>
                  <a:srgbClr val="F31650"/>
                </a:solidFill>
                <a:latin typeface="Oswald Medium"/>
                <a:ea typeface="Oswald Medium"/>
                <a:cs typeface="Oswald Medium"/>
                <a:sym typeface="Oswald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08" name="Google Shape;1508;p157"/>
          <p:cNvSpPr txBox="1">
            <a:spLocks noGrp="1"/>
          </p:cNvSpPr>
          <p:nvPr>
            <p:ph type="body" idx="1"/>
          </p:nvPr>
        </p:nvSpPr>
        <p:spPr>
          <a:xfrm>
            <a:off x="609600" y="1524000"/>
            <a:ext cx="10515600" cy="4114800"/>
          </a:xfrm>
          <a:prstGeom prst="rect">
            <a:avLst/>
          </a:prstGeom>
          <a:noFill/>
          <a:ln>
            <a:noFill/>
          </a:ln>
        </p:spPr>
        <p:txBody>
          <a:bodyPr spcFirstLastPara="1" wrap="square" lIns="91425" tIns="45700" rIns="91425" bIns="45700" anchor="t" anchorCtr="0">
            <a:noAutofit/>
          </a:bodyPr>
          <a:lstStyle>
            <a:lvl1pPr marL="457200" marR="0" lvl="0" indent="-388620" algn="l" rtl="0">
              <a:lnSpc>
                <a:spcPct val="90000"/>
              </a:lnSpc>
              <a:spcBef>
                <a:spcPts val="1000"/>
              </a:spcBef>
              <a:spcAft>
                <a:spcPts val="0"/>
              </a:spcAft>
              <a:buClr>
                <a:srgbClr val="F31650"/>
              </a:buClr>
              <a:buSzPts val="2520"/>
              <a:buFont typeface="Arial"/>
              <a:buChar char="•"/>
              <a:defRPr sz="2800" b="0" i="0" u="none" strike="noStrike" cap="none">
                <a:solidFill>
                  <a:schemeClr val="dk1"/>
                </a:solidFill>
                <a:latin typeface="Fira Sans"/>
                <a:ea typeface="Fira Sans"/>
                <a:cs typeface="Fira Sans"/>
                <a:sym typeface="Fira Sans"/>
              </a:defRPr>
            </a:lvl1pPr>
            <a:lvl2pPr marL="914400" marR="0" lvl="1" indent="-388619" algn="l" rtl="0">
              <a:lnSpc>
                <a:spcPct val="90000"/>
              </a:lnSpc>
              <a:spcBef>
                <a:spcPts val="500"/>
              </a:spcBef>
              <a:spcAft>
                <a:spcPts val="0"/>
              </a:spcAft>
              <a:buClr>
                <a:srgbClr val="F31650"/>
              </a:buClr>
              <a:buSzPts val="2520"/>
              <a:buFont typeface="Arial"/>
              <a:buChar char="•"/>
              <a:defRPr sz="2800" b="0" i="0" u="none" strike="noStrike" cap="none">
                <a:solidFill>
                  <a:schemeClr val="dk1"/>
                </a:solidFill>
                <a:latin typeface="Fira Sans"/>
                <a:ea typeface="Fira Sans"/>
                <a:cs typeface="Fira Sans"/>
                <a:sym typeface="Fira Sans"/>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Fira Sans"/>
                <a:ea typeface="Fira Sans"/>
                <a:cs typeface="Fira Sans"/>
                <a:sym typeface="Fira Sans"/>
              </a:defRPr>
            </a:lvl3pPr>
            <a:lvl4pPr marL="1828800" marR="0" lvl="3"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Fira Sans"/>
                <a:ea typeface="Fira Sans"/>
                <a:cs typeface="Fira Sans"/>
                <a:sym typeface="Fira Sans"/>
              </a:defRPr>
            </a:lvl4pPr>
            <a:lvl5pPr marL="2286000" marR="0" lvl="4"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Fira Sans"/>
                <a:ea typeface="Fira Sans"/>
                <a:cs typeface="Fira Sans"/>
                <a:sym typeface="Fira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336">
          <p15:clr>
            <a:srgbClr val="FBAE40"/>
          </p15:clr>
        </p15:guide>
        <p15:guide id="2" pos="384">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09"/>
        <p:cNvGrpSpPr/>
        <p:nvPr/>
      </p:nvGrpSpPr>
      <p:grpSpPr>
        <a:xfrm>
          <a:off x="0" y="0"/>
          <a:ext cx="0" cy="0"/>
          <a:chOff x="0" y="0"/>
          <a:chExt cx="0" cy="0"/>
        </a:xfrm>
      </p:grpSpPr>
      <p:pic>
        <p:nvPicPr>
          <p:cNvPr id="1510" name="Google Shape;1510;p158"/>
          <p:cNvPicPr preferRelativeResize="0"/>
          <p:nvPr/>
        </p:nvPicPr>
        <p:blipFill rotWithShape="1">
          <a:blip r:embed="rId2">
            <a:alphaModFix/>
          </a:blip>
          <a:srcRect/>
          <a:stretch/>
        </p:blipFill>
        <p:spPr>
          <a:xfrm>
            <a:off x="122663" y="91920"/>
            <a:ext cx="11931806" cy="6085855"/>
          </a:xfrm>
          <a:prstGeom prst="rect">
            <a:avLst/>
          </a:prstGeom>
          <a:noFill/>
          <a:ln>
            <a:noFill/>
          </a:ln>
        </p:spPr>
      </p:pic>
      <p:sp>
        <p:nvSpPr>
          <p:cNvPr id="1511" name="Google Shape;1511;p158"/>
          <p:cNvSpPr txBox="1">
            <a:spLocks noGrp="1"/>
          </p:cNvSpPr>
          <p:nvPr>
            <p:ph type="ctrTitle"/>
          </p:nvPr>
        </p:nvSpPr>
        <p:spPr>
          <a:xfrm>
            <a:off x="564995" y="1600201"/>
            <a:ext cx="6248400" cy="65234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600"/>
              <a:buFont typeface="Fira Sans"/>
              <a:buNone/>
              <a:defRPr sz="4600" b="1" i="0" u="none" strike="noStrike" cap="none">
                <a:solidFill>
                  <a:schemeClr val="lt1"/>
                </a:solidFill>
                <a:latin typeface="Fira Sans"/>
                <a:ea typeface="Fira Sans"/>
                <a:cs typeface="Fira Sans"/>
                <a:sym typeface="Fira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12" name="Google Shape;1512;p158"/>
          <p:cNvSpPr txBox="1">
            <a:spLocks noGrp="1"/>
          </p:cNvSpPr>
          <p:nvPr>
            <p:ph type="subTitle" idx="1"/>
          </p:nvPr>
        </p:nvSpPr>
        <p:spPr>
          <a:xfrm>
            <a:off x="555702" y="3144857"/>
            <a:ext cx="6257693" cy="16557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FF004B"/>
              </a:buClr>
              <a:buSzPts val="2400"/>
              <a:buFont typeface="Arial"/>
              <a:buNone/>
              <a:defRPr sz="2400" b="0" i="1" u="none" strike="noStrike" cap="none">
                <a:solidFill>
                  <a:srgbClr val="FF004B"/>
                </a:solidFill>
                <a:latin typeface="Fira Sans"/>
                <a:ea typeface="Fira Sans"/>
                <a:cs typeface="Fira Sans"/>
                <a:sym typeface="Fira San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513" name="Google Shape;1513;p158"/>
          <p:cNvSpPr/>
          <p:nvPr/>
        </p:nvSpPr>
        <p:spPr>
          <a:xfrm>
            <a:off x="0" y="6768790"/>
            <a:ext cx="12192000" cy="89210"/>
          </a:xfrm>
          <a:prstGeom prst="rect">
            <a:avLst/>
          </a:prstGeom>
          <a:solidFill>
            <a:srgbClr val="FF00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4" name="Google Shape;1514;p158"/>
          <p:cNvSpPr txBox="1">
            <a:spLocks noGrp="1"/>
          </p:cNvSpPr>
          <p:nvPr>
            <p:ph type="body" idx="2"/>
          </p:nvPr>
        </p:nvSpPr>
        <p:spPr>
          <a:xfrm>
            <a:off x="572558" y="2201864"/>
            <a:ext cx="6257925" cy="8921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600"/>
              <a:buFont typeface="Arial"/>
              <a:buNone/>
              <a:defRPr sz="4600" b="0"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5" name="Google Shape;1515;p158"/>
          <p:cNvSpPr txBox="1">
            <a:spLocks noGrp="1"/>
          </p:cNvSpPr>
          <p:nvPr>
            <p:ph type="sldNum" idx="12"/>
          </p:nvPr>
        </p:nvSpPr>
        <p:spPr>
          <a:xfrm>
            <a:off x="7823612" y="6322484"/>
            <a:ext cx="2743200"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Fira Sans"/>
                <a:ea typeface="Fira Sans"/>
                <a:cs typeface="Fira Sans"/>
                <a:sym typeface="Fira Sans"/>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Fira Sans"/>
                <a:ea typeface="Fira Sans"/>
                <a:cs typeface="Fira Sans"/>
                <a:sym typeface="Fira Sans"/>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Fira Sans"/>
                <a:ea typeface="Fira Sans"/>
                <a:cs typeface="Fira Sans"/>
                <a:sym typeface="Fira Sans"/>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Fira Sans"/>
                <a:ea typeface="Fira Sans"/>
                <a:cs typeface="Fira Sans"/>
                <a:sym typeface="Fira Sans"/>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Fira Sans"/>
                <a:ea typeface="Fira Sans"/>
                <a:cs typeface="Fira Sans"/>
                <a:sym typeface="Fira Sans"/>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Fira Sans"/>
                <a:ea typeface="Fira Sans"/>
                <a:cs typeface="Fira Sans"/>
                <a:sym typeface="Fira Sans"/>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Fira Sans"/>
                <a:ea typeface="Fira Sans"/>
                <a:cs typeface="Fira Sans"/>
                <a:sym typeface="Fira Sans"/>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Fira Sans"/>
                <a:ea typeface="Fira Sans"/>
                <a:cs typeface="Fira Sans"/>
                <a:sym typeface="Fira Sans"/>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Fira Sans"/>
                <a:ea typeface="Fira Sans"/>
                <a:cs typeface="Fira Sans"/>
                <a:sym typeface="Fira Sans"/>
              </a:defRPr>
            </a:lvl9pPr>
          </a:lstStyle>
          <a:p>
            <a:pPr marL="0" lvl="0" indent="0" algn="r" rtl="0">
              <a:spcBef>
                <a:spcPts val="0"/>
              </a:spcBef>
              <a:spcAft>
                <a:spcPts val="0"/>
              </a:spcAft>
              <a:buNone/>
            </a:pPr>
            <a:fld id="{00000000-1234-1234-1234-123412341234}" type="slidenum">
              <a:rPr lang="en-US"/>
              <a:t>‹#›</a:t>
            </a:fld>
            <a:endParaRPr/>
          </a:p>
        </p:txBody>
      </p:sp>
      <p:sp>
        <p:nvSpPr>
          <p:cNvPr id="1516" name="Google Shape;1516;p158"/>
          <p:cNvSpPr txBox="1">
            <a:spLocks noGrp="1"/>
          </p:cNvSpPr>
          <p:nvPr>
            <p:ph type="body" idx="3"/>
          </p:nvPr>
        </p:nvSpPr>
        <p:spPr>
          <a:xfrm>
            <a:off x="573088" y="4927600"/>
            <a:ext cx="6759575" cy="5397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B7FC"/>
              </a:buClr>
              <a:buSzPts val="1600"/>
              <a:buFont typeface="Arial"/>
              <a:buNone/>
              <a:defRPr sz="1600" b="0" i="0" u="none" strike="noStrike" cap="none">
                <a:solidFill>
                  <a:srgbClr val="00B7F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517" name="Google Shape;1517;p158" descr="Icon&#10;&#10;Description automatically generated with low confidence"/>
          <p:cNvPicPr preferRelativeResize="0"/>
          <p:nvPr/>
        </p:nvPicPr>
        <p:blipFill rotWithShape="1">
          <a:blip r:embed="rId3">
            <a:alphaModFix/>
          </a:blip>
          <a:srcRect/>
          <a:stretch/>
        </p:blipFill>
        <p:spPr>
          <a:xfrm>
            <a:off x="8407556" y="3690886"/>
            <a:ext cx="1803381" cy="1803381"/>
          </a:xfrm>
          <a:prstGeom prst="rect">
            <a:avLst/>
          </a:prstGeom>
          <a:noFill/>
          <a:ln>
            <a:noFill/>
          </a:ln>
        </p:spPr>
      </p:pic>
      <p:pic>
        <p:nvPicPr>
          <p:cNvPr id="1518" name="Google Shape;1518;p158" descr="A picture containing graphical user interface&#10;&#10;Description automatically generated"/>
          <p:cNvPicPr preferRelativeResize="0"/>
          <p:nvPr/>
        </p:nvPicPr>
        <p:blipFill rotWithShape="1">
          <a:blip r:embed="rId4">
            <a:alphaModFix/>
          </a:blip>
          <a:srcRect/>
          <a:stretch/>
        </p:blipFill>
        <p:spPr>
          <a:xfrm>
            <a:off x="8102392" y="1012248"/>
            <a:ext cx="2670845" cy="2670845"/>
          </a:xfrm>
          <a:prstGeom prst="rect">
            <a:avLst/>
          </a:prstGeom>
          <a:noFill/>
          <a:ln>
            <a:noFill/>
          </a:ln>
        </p:spPr>
      </p:pic>
      <p:pic>
        <p:nvPicPr>
          <p:cNvPr id="1519" name="Google Shape;1519;p158" descr="Logo&#10;&#10;Description automatically generated with medium confidence"/>
          <p:cNvPicPr preferRelativeResize="0"/>
          <p:nvPr/>
        </p:nvPicPr>
        <p:blipFill rotWithShape="1">
          <a:blip r:embed="rId5">
            <a:alphaModFix/>
          </a:blip>
          <a:srcRect/>
          <a:stretch/>
        </p:blipFill>
        <p:spPr>
          <a:xfrm>
            <a:off x="9757316" y="69653"/>
            <a:ext cx="2219763" cy="2219763"/>
          </a:xfrm>
          <a:prstGeom prst="rect">
            <a:avLst/>
          </a:prstGeom>
          <a:noFill/>
          <a:ln>
            <a:noFill/>
          </a:ln>
        </p:spPr>
      </p:pic>
      <p:pic>
        <p:nvPicPr>
          <p:cNvPr id="1520" name="Google Shape;1520;p158" descr="Icon&#10;&#10;Description automatically generated"/>
          <p:cNvPicPr preferRelativeResize="0"/>
          <p:nvPr/>
        </p:nvPicPr>
        <p:blipFill rotWithShape="1">
          <a:blip r:embed="rId6">
            <a:alphaModFix/>
          </a:blip>
          <a:srcRect/>
          <a:stretch/>
        </p:blipFill>
        <p:spPr>
          <a:xfrm>
            <a:off x="9930882" y="2674098"/>
            <a:ext cx="1684710" cy="1684710"/>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3_Section only">
  <p:cSld name="3_Section only">
    <p:spTree>
      <p:nvGrpSpPr>
        <p:cNvPr id="1" name="Shape 1521"/>
        <p:cNvGrpSpPr/>
        <p:nvPr/>
      </p:nvGrpSpPr>
      <p:grpSpPr>
        <a:xfrm>
          <a:off x="0" y="0"/>
          <a:ext cx="0" cy="0"/>
          <a:chOff x="0" y="0"/>
          <a:chExt cx="0" cy="0"/>
        </a:xfrm>
      </p:grpSpPr>
      <p:sp>
        <p:nvSpPr>
          <p:cNvPr id="1522" name="Google Shape;1522;p159"/>
          <p:cNvSpPr/>
          <p:nvPr/>
        </p:nvSpPr>
        <p:spPr>
          <a:xfrm>
            <a:off x="122238" y="185351"/>
            <a:ext cx="11931650" cy="6252519"/>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23" name="Google Shape;1523;p159"/>
          <p:cNvSpPr txBox="1">
            <a:spLocks noGrp="1"/>
          </p:cNvSpPr>
          <p:nvPr>
            <p:ph type="ctrTitle"/>
          </p:nvPr>
        </p:nvSpPr>
        <p:spPr>
          <a:xfrm>
            <a:off x="564995" y="664841"/>
            <a:ext cx="9197983" cy="76155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91F2B"/>
              </a:buClr>
              <a:buSzPts val="4600"/>
              <a:buFont typeface="Outfit Black"/>
              <a:buNone/>
              <a:defRPr sz="4600" b="0" i="0" u="none" strike="noStrike" cap="none">
                <a:solidFill>
                  <a:srgbClr val="091F2B"/>
                </a:solidFill>
                <a:latin typeface="Outfit Black"/>
                <a:ea typeface="Outfit Black"/>
                <a:cs typeface="Outfit Black"/>
                <a:sym typeface="Outfit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24" name="Google Shape;1524;p159"/>
          <p:cNvSpPr txBox="1">
            <a:spLocks noGrp="1"/>
          </p:cNvSpPr>
          <p:nvPr>
            <p:ph type="subTitle" idx="1"/>
          </p:nvPr>
        </p:nvSpPr>
        <p:spPr>
          <a:xfrm>
            <a:off x="555702" y="2065148"/>
            <a:ext cx="6257693" cy="168943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091F2B"/>
              </a:buClr>
              <a:buSzPts val="2000"/>
              <a:buFont typeface="Arial"/>
              <a:buChar char="•"/>
              <a:defRPr sz="2000" b="0" i="0" u="none" strike="noStrike" cap="none">
                <a:solidFill>
                  <a:srgbClr val="091F2B"/>
                </a:solidFill>
                <a:latin typeface="Fira Sans"/>
                <a:ea typeface="Fira Sans"/>
                <a:cs typeface="Fira Sans"/>
                <a:sym typeface="Fira San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Outfit Black"/>
                <a:ea typeface="Outfit Black"/>
                <a:cs typeface="Outfit Black"/>
                <a:sym typeface="Outfit Black"/>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525" name="Google Shape;1525;p159"/>
          <p:cNvSpPr txBox="1">
            <a:spLocks noGrp="1"/>
          </p:cNvSpPr>
          <p:nvPr>
            <p:ph type="body" idx="2"/>
          </p:nvPr>
        </p:nvSpPr>
        <p:spPr>
          <a:xfrm>
            <a:off x="1476633" y="6537823"/>
            <a:ext cx="4242242" cy="30467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Outfit Black"/>
                <a:ea typeface="Outfit Black"/>
                <a:cs typeface="Outfit Black"/>
                <a:sym typeface="Outfit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526" name="Google Shape;1526;p159"/>
          <p:cNvCxnSpPr/>
          <p:nvPr/>
        </p:nvCxnSpPr>
        <p:spPr>
          <a:xfrm>
            <a:off x="564995" y="1615542"/>
            <a:ext cx="2007876" cy="0"/>
          </a:xfrm>
          <a:prstGeom prst="straightConnector1">
            <a:avLst/>
          </a:prstGeom>
          <a:noFill/>
          <a:ln w="19050" cap="flat" cmpd="sng">
            <a:solidFill>
              <a:srgbClr val="FF004B"/>
            </a:solidFill>
            <a:prstDash val="solid"/>
            <a:miter lim="800000"/>
            <a:headEnd type="none" w="sm" len="sm"/>
            <a:tailEnd type="none" w="sm" len="sm"/>
          </a:ln>
        </p:spPr>
      </p:cxnSp>
      <p:sp>
        <p:nvSpPr>
          <p:cNvPr id="1527" name="Google Shape;1527;p159"/>
          <p:cNvSpPr/>
          <p:nvPr/>
        </p:nvSpPr>
        <p:spPr>
          <a:xfrm>
            <a:off x="521342" y="4021844"/>
            <a:ext cx="2051529" cy="2051529"/>
          </a:xfrm>
          <a:prstGeom prst="ellipse">
            <a:avLst/>
          </a:prstGeom>
          <a:solidFill>
            <a:srgbClr val="00C9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28" name="Google Shape;1528;p159"/>
          <p:cNvSpPr txBox="1">
            <a:spLocks noGrp="1"/>
          </p:cNvSpPr>
          <p:nvPr>
            <p:ph type="body" idx="3"/>
          </p:nvPr>
        </p:nvSpPr>
        <p:spPr>
          <a:xfrm>
            <a:off x="257337" y="4585346"/>
            <a:ext cx="2573337" cy="1501775"/>
          </a:xfrm>
          <a:prstGeom prst="rect">
            <a:avLst/>
          </a:prstGeom>
          <a:noFill/>
          <a:ln>
            <a:noFill/>
          </a:ln>
        </p:spPr>
        <p:txBody>
          <a:bodyPr spcFirstLastPara="1" wrap="square" lIns="91425" tIns="45700" rIns="91425" bIns="45700" anchor="t" anchorCtr="0">
            <a:normAutofit/>
          </a:bodyPr>
          <a:lstStyle>
            <a:lvl1pPr marL="457200" marR="0" lvl="0" indent="-450850" algn="ctr" rtl="0">
              <a:lnSpc>
                <a:spcPct val="70000"/>
              </a:lnSpc>
              <a:spcBef>
                <a:spcPts val="1000"/>
              </a:spcBef>
              <a:spcAft>
                <a:spcPts val="0"/>
              </a:spcAft>
              <a:buClr>
                <a:schemeClr val="dk1"/>
              </a:buClr>
              <a:buSzPts val="3500"/>
              <a:buFont typeface="Arial"/>
              <a:buChar char="•"/>
              <a:defRPr sz="3500" b="0" i="1" u="none" strike="noStrike" cap="none">
                <a:solidFill>
                  <a:schemeClr val="dk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29" name="Google Shape;1529;p159"/>
          <p:cNvSpPr/>
          <p:nvPr/>
        </p:nvSpPr>
        <p:spPr>
          <a:xfrm>
            <a:off x="2756542" y="4021844"/>
            <a:ext cx="2051529" cy="2051529"/>
          </a:xfrm>
          <a:prstGeom prst="ellipse">
            <a:avLst/>
          </a:prstGeom>
          <a:solidFill>
            <a:srgbClr val="00C9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30" name="Google Shape;1530;p159"/>
          <p:cNvSpPr txBox="1">
            <a:spLocks noGrp="1"/>
          </p:cNvSpPr>
          <p:nvPr>
            <p:ph type="body" idx="4"/>
          </p:nvPr>
        </p:nvSpPr>
        <p:spPr>
          <a:xfrm>
            <a:off x="2492537" y="4585346"/>
            <a:ext cx="2573337" cy="1501775"/>
          </a:xfrm>
          <a:prstGeom prst="rect">
            <a:avLst/>
          </a:prstGeom>
          <a:noFill/>
          <a:ln>
            <a:noFill/>
          </a:ln>
        </p:spPr>
        <p:txBody>
          <a:bodyPr spcFirstLastPara="1" wrap="square" lIns="91425" tIns="45700" rIns="91425" bIns="45700" anchor="t" anchorCtr="0">
            <a:normAutofit/>
          </a:bodyPr>
          <a:lstStyle>
            <a:lvl1pPr marL="457200" marR="0" lvl="0" indent="-450850" algn="ctr" rtl="0">
              <a:lnSpc>
                <a:spcPct val="70000"/>
              </a:lnSpc>
              <a:spcBef>
                <a:spcPts val="1000"/>
              </a:spcBef>
              <a:spcAft>
                <a:spcPts val="0"/>
              </a:spcAft>
              <a:buClr>
                <a:schemeClr val="dk1"/>
              </a:buClr>
              <a:buSzPts val="3500"/>
              <a:buFont typeface="Arial"/>
              <a:buChar char="•"/>
              <a:defRPr sz="3500" b="0" i="1" u="none" strike="noStrike" cap="none">
                <a:solidFill>
                  <a:schemeClr val="dk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1" name="Google Shape;1531;p159"/>
          <p:cNvSpPr/>
          <p:nvPr/>
        </p:nvSpPr>
        <p:spPr>
          <a:xfrm>
            <a:off x="4989788" y="4021844"/>
            <a:ext cx="2051529" cy="2051529"/>
          </a:xfrm>
          <a:prstGeom prst="ellipse">
            <a:avLst/>
          </a:prstGeom>
          <a:solidFill>
            <a:srgbClr val="00C9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32" name="Google Shape;1532;p159"/>
          <p:cNvSpPr txBox="1">
            <a:spLocks noGrp="1"/>
          </p:cNvSpPr>
          <p:nvPr>
            <p:ph type="body" idx="5"/>
          </p:nvPr>
        </p:nvSpPr>
        <p:spPr>
          <a:xfrm>
            <a:off x="4725783" y="4585346"/>
            <a:ext cx="2573337" cy="1501775"/>
          </a:xfrm>
          <a:prstGeom prst="rect">
            <a:avLst/>
          </a:prstGeom>
          <a:noFill/>
          <a:ln>
            <a:noFill/>
          </a:ln>
        </p:spPr>
        <p:txBody>
          <a:bodyPr spcFirstLastPara="1" wrap="square" lIns="91425" tIns="45700" rIns="91425" bIns="45700" anchor="t" anchorCtr="0">
            <a:normAutofit/>
          </a:bodyPr>
          <a:lstStyle>
            <a:lvl1pPr marL="457200" marR="0" lvl="0" indent="-450850" algn="ctr" rtl="0">
              <a:lnSpc>
                <a:spcPct val="70000"/>
              </a:lnSpc>
              <a:spcBef>
                <a:spcPts val="1000"/>
              </a:spcBef>
              <a:spcAft>
                <a:spcPts val="0"/>
              </a:spcAft>
              <a:buClr>
                <a:schemeClr val="dk1"/>
              </a:buClr>
              <a:buSzPts val="3500"/>
              <a:buFont typeface="Arial"/>
              <a:buChar char="•"/>
              <a:defRPr sz="3500" b="0" i="1" u="none" strike="noStrike" cap="none">
                <a:solidFill>
                  <a:schemeClr val="dk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3" name="Google Shape;1533;p159"/>
          <p:cNvSpPr/>
          <p:nvPr/>
        </p:nvSpPr>
        <p:spPr>
          <a:xfrm>
            <a:off x="7250388" y="4059944"/>
            <a:ext cx="2051529" cy="2051529"/>
          </a:xfrm>
          <a:prstGeom prst="ellipse">
            <a:avLst/>
          </a:prstGeom>
          <a:solidFill>
            <a:srgbClr val="00C9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34" name="Google Shape;1534;p159"/>
          <p:cNvSpPr txBox="1">
            <a:spLocks noGrp="1"/>
          </p:cNvSpPr>
          <p:nvPr>
            <p:ph type="body" idx="6"/>
          </p:nvPr>
        </p:nvSpPr>
        <p:spPr>
          <a:xfrm>
            <a:off x="6986383" y="4610746"/>
            <a:ext cx="2573337" cy="1501775"/>
          </a:xfrm>
          <a:prstGeom prst="rect">
            <a:avLst/>
          </a:prstGeom>
          <a:noFill/>
          <a:ln>
            <a:noFill/>
          </a:ln>
        </p:spPr>
        <p:txBody>
          <a:bodyPr spcFirstLastPara="1" wrap="square" lIns="91425" tIns="45700" rIns="91425" bIns="45700" anchor="t" anchorCtr="0">
            <a:normAutofit/>
          </a:bodyPr>
          <a:lstStyle>
            <a:lvl1pPr marL="457200" marR="0" lvl="0" indent="-450850" algn="ctr" rtl="0">
              <a:lnSpc>
                <a:spcPct val="70000"/>
              </a:lnSpc>
              <a:spcBef>
                <a:spcPts val="1000"/>
              </a:spcBef>
              <a:spcAft>
                <a:spcPts val="0"/>
              </a:spcAft>
              <a:buClr>
                <a:schemeClr val="dk1"/>
              </a:buClr>
              <a:buSzPts val="3500"/>
              <a:buFont typeface="Arial"/>
              <a:buChar char="•"/>
              <a:defRPr sz="3500" b="0" i="1" u="none" strike="noStrike" cap="none">
                <a:solidFill>
                  <a:schemeClr val="dk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9_Title Only ">
  <p:cSld name="9_Title Only ">
    <p:spTree>
      <p:nvGrpSpPr>
        <p:cNvPr id="1" name="Shape 1535"/>
        <p:cNvGrpSpPr/>
        <p:nvPr/>
      </p:nvGrpSpPr>
      <p:grpSpPr>
        <a:xfrm>
          <a:off x="0" y="0"/>
          <a:ext cx="0" cy="0"/>
          <a:chOff x="0" y="0"/>
          <a:chExt cx="0" cy="0"/>
        </a:xfrm>
      </p:grpSpPr>
      <p:sp>
        <p:nvSpPr>
          <p:cNvPr id="1536" name="Google Shape;1536;p160"/>
          <p:cNvSpPr/>
          <p:nvPr/>
        </p:nvSpPr>
        <p:spPr>
          <a:xfrm>
            <a:off x="122238" y="185351"/>
            <a:ext cx="11931650" cy="6252519"/>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7" name="Google Shape;1537;p160"/>
          <p:cNvSpPr txBox="1">
            <a:spLocks noGrp="1"/>
          </p:cNvSpPr>
          <p:nvPr>
            <p:ph type="ctrTitle"/>
          </p:nvPr>
        </p:nvSpPr>
        <p:spPr>
          <a:xfrm>
            <a:off x="564995" y="664841"/>
            <a:ext cx="9197983" cy="76155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91F2B"/>
              </a:buClr>
              <a:buSzPts val="4600"/>
              <a:buFont typeface="Outfit Black"/>
              <a:buNone/>
              <a:defRPr sz="4600" b="0" i="0" u="none" strike="noStrike" cap="none">
                <a:solidFill>
                  <a:srgbClr val="091F2B"/>
                </a:solidFill>
                <a:latin typeface="Outfit Black"/>
                <a:ea typeface="Outfit Black"/>
                <a:cs typeface="Outfit Black"/>
                <a:sym typeface="Outfit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38" name="Google Shape;1538;p160"/>
          <p:cNvSpPr txBox="1">
            <a:spLocks noGrp="1"/>
          </p:cNvSpPr>
          <p:nvPr>
            <p:ph type="subTitle" idx="1"/>
          </p:nvPr>
        </p:nvSpPr>
        <p:spPr>
          <a:xfrm>
            <a:off x="555702" y="2065148"/>
            <a:ext cx="6257693" cy="397918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91F2B"/>
              </a:buClr>
              <a:buSzPts val="1400"/>
              <a:buFont typeface="Arial"/>
              <a:buNone/>
              <a:defRPr sz="1400" b="0" i="0" u="none" strike="noStrike" cap="none">
                <a:solidFill>
                  <a:srgbClr val="091F2B"/>
                </a:solidFill>
                <a:latin typeface="Fira Sans"/>
                <a:ea typeface="Fira Sans"/>
                <a:cs typeface="Fira Sans"/>
                <a:sym typeface="Fira San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539" name="Google Shape;1539;p160"/>
          <p:cNvSpPr txBox="1">
            <a:spLocks noGrp="1"/>
          </p:cNvSpPr>
          <p:nvPr>
            <p:ph type="body" idx="2"/>
          </p:nvPr>
        </p:nvSpPr>
        <p:spPr>
          <a:xfrm>
            <a:off x="1476633" y="6537823"/>
            <a:ext cx="4242242" cy="30467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Outfit Black"/>
                <a:ea typeface="Outfit Black"/>
                <a:cs typeface="Outfit Black"/>
                <a:sym typeface="Outfit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540" name="Google Shape;1540;p160"/>
          <p:cNvCxnSpPr/>
          <p:nvPr/>
        </p:nvCxnSpPr>
        <p:spPr>
          <a:xfrm>
            <a:off x="564995" y="1615542"/>
            <a:ext cx="2007876" cy="0"/>
          </a:xfrm>
          <a:prstGeom prst="straightConnector1">
            <a:avLst/>
          </a:prstGeom>
          <a:noFill/>
          <a:ln w="19050" cap="flat" cmpd="sng">
            <a:solidFill>
              <a:srgbClr val="FF004B"/>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_DEFAULT">
  <p:cSld name="5_DEFAULT">
    <p:bg>
      <p:bgPr>
        <a:solidFill>
          <a:srgbClr val="001D2C"/>
        </a:solidFill>
        <a:effectLst/>
      </p:bgPr>
    </p:bg>
    <p:spTree>
      <p:nvGrpSpPr>
        <p:cNvPr id="1" name="Shape 143"/>
        <p:cNvGrpSpPr/>
        <p:nvPr/>
      </p:nvGrpSpPr>
      <p:grpSpPr>
        <a:xfrm>
          <a:off x="0" y="0"/>
          <a:ext cx="0" cy="0"/>
          <a:chOff x="0" y="0"/>
          <a:chExt cx="0" cy="0"/>
        </a:xfrm>
      </p:grpSpPr>
      <p:sp>
        <p:nvSpPr>
          <p:cNvPr id="144" name="Google Shape;144;p44"/>
          <p:cNvSpPr txBox="1">
            <a:spLocks noGrp="1"/>
          </p:cNvSpPr>
          <p:nvPr>
            <p:ph type="body" idx="1"/>
          </p:nvPr>
        </p:nvSpPr>
        <p:spPr>
          <a:xfrm>
            <a:off x="609601" y="877841"/>
            <a:ext cx="5921828" cy="55423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733"/>
              <a:buFont typeface="Arial"/>
              <a:buNone/>
              <a:defRPr sz="3733" b="1"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 name="Google Shape;145;p44"/>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46" name="Google Shape;146;p44"/>
          <p:cNvSpPr txBox="1">
            <a:spLocks noGrp="1"/>
          </p:cNvSpPr>
          <p:nvPr>
            <p:ph type="body" idx="2"/>
          </p:nvPr>
        </p:nvSpPr>
        <p:spPr>
          <a:xfrm>
            <a:off x="609601" y="511656"/>
            <a:ext cx="5921828"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 name="Google Shape;147;p44"/>
          <p:cNvSpPr txBox="1">
            <a:spLocks noGrp="1"/>
          </p:cNvSpPr>
          <p:nvPr>
            <p:ph type="body" idx="3"/>
          </p:nvPr>
        </p:nvSpPr>
        <p:spPr>
          <a:xfrm>
            <a:off x="609601" y="1914375"/>
            <a:ext cx="5921828" cy="38913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667"/>
              <a:buFont typeface="Arial"/>
              <a:buNone/>
              <a:defRPr sz="26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 name="Google Shape;148;p44"/>
          <p:cNvSpPr>
            <a:spLocks noGrp="1"/>
          </p:cNvSpPr>
          <p:nvPr>
            <p:ph type="pic" idx="4"/>
          </p:nvPr>
        </p:nvSpPr>
        <p:spPr>
          <a:xfrm>
            <a:off x="6898217" y="512233"/>
            <a:ext cx="5003800" cy="5293784"/>
          </a:xfrm>
          <a:prstGeom prst="rect">
            <a:avLst/>
          </a:prstGeom>
          <a:noFill/>
          <a:ln>
            <a:noFill/>
          </a:ln>
        </p:spPr>
      </p:sp>
      <p:pic>
        <p:nvPicPr>
          <p:cNvPr id="149" name="Google Shape;149;p44" descr="A blue and white letters on a black background&#10;&#10;Description automatically generated"/>
          <p:cNvPicPr preferRelativeResize="0"/>
          <p:nvPr/>
        </p:nvPicPr>
        <p:blipFill rotWithShape="1">
          <a:blip r:embed="rId2">
            <a:alphaModFix/>
          </a:blip>
          <a:srcRect/>
          <a:stretch/>
        </p:blipFill>
        <p:spPr>
          <a:xfrm>
            <a:off x="104792" y="6430807"/>
            <a:ext cx="2197733" cy="366960"/>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6_Title and Content-v2">
  <p:cSld name="6_Title and Content-v2">
    <p:spTree>
      <p:nvGrpSpPr>
        <p:cNvPr id="1" name="Shape 1541"/>
        <p:cNvGrpSpPr/>
        <p:nvPr/>
      </p:nvGrpSpPr>
      <p:grpSpPr>
        <a:xfrm>
          <a:off x="0" y="0"/>
          <a:ext cx="0" cy="0"/>
          <a:chOff x="0" y="0"/>
          <a:chExt cx="0" cy="0"/>
        </a:xfrm>
      </p:grpSpPr>
      <p:sp>
        <p:nvSpPr>
          <p:cNvPr id="1542" name="Google Shape;1542;p161"/>
          <p:cNvSpPr/>
          <p:nvPr/>
        </p:nvSpPr>
        <p:spPr>
          <a:xfrm>
            <a:off x="122238" y="185351"/>
            <a:ext cx="11931650" cy="6252519"/>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43" name="Google Shape;1543;p161"/>
          <p:cNvSpPr txBox="1">
            <a:spLocks noGrp="1"/>
          </p:cNvSpPr>
          <p:nvPr>
            <p:ph type="ctrTitle"/>
          </p:nvPr>
        </p:nvSpPr>
        <p:spPr>
          <a:xfrm>
            <a:off x="564995" y="420130"/>
            <a:ext cx="9197983" cy="76155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91F2B"/>
              </a:buClr>
              <a:buSzPts val="3400"/>
              <a:buFont typeface="Outfit Black"/>
              <a:buNone/>
              <a:defRPr sz="3400" b="0" i="0" u="none" strike="noStrike" cap="none">
                <a:solidFill>
                  <a:srgbClr val="091F2B"/>
                </a:solidFill>
                <a:latin typeface="Outfit Black"/>
                <a:ea typeface="Outfit Black"/>
                <a:cs typeface="Outfit Black"/>
                <a:sym typeface="Outfit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44" name="Google Shape;1544;p161"/>
          <p:cNvSpPr txBox="1">
            <a:spLocks noGrp="1"/>
          </p:cNvSpPr>
          <p:nvPr>
            <p:ph type="body" idx="1"/>
          </p:nvPr>
        </p:nvSpPr>
        <p:spPr>
          <a:xfrm>
            <a:off x="1476633" y="6537823"/>
            <a:ext cx="4242242" cy="30467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Outfit Black"/>
                <a:ea typeface="Outfit Black"/>
                <a:cs typeface="Outfit Black"/>
                <a:sym typeface="Outfit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545" name="Google Shape;1545;p161"/>
          <p:cNvCxnSpPr/>
          <p:nvPr/>
        </p:nvCxnSpPr>
        <p:spPr>
          <a:xfrm>
            <a:off x="564995" y="1181686"/>
            <a:ext cx="2007876" cy="0"/>
          </a:xfrm>
          <a:prstGeom prst="straightConnector1">
            <a:avLst/>
          </a:prstGeom>
          <a:noFill/>
          <a:ln w="19050" cap="flat" cmpd="sng">
            <a:solidFill>
              <a:srgbClr val="FF004B"/>
            </a:solidFill>
            <a:prstDash val="solid"/>
            <a:miter lim="800000"/>
            <a:headEnd type="none" w="sm" len="sm"/>
            <a:tailEnd type="none" w="sm" len="sm"/>
          </a:ln>
        </p:spPr>
      </p:cxnSp>
      <p:sp>
        <p:nvSpPr>
          <p:cNvPr id="1546" name="Google Shape;1546;p161"/>
          <p:cNvSpPr txBox="1">
            <a:spLocks noGrp="1"/>
          </p:cNvSpPr>
          <p:nvPr>
            <p:ph type="body" idx="2"/>
          </p:nvPr>
        </p:nvSpPr>
        <p:spPr>
          <a:xfrm>
            <a:off x="565150" y="1443038"/>
            <a:ext cx="11199813" cy="1903412"/>
          </a:xfrm>
          <a:prstGeom prst="rect">
            <a:avLst/>
          </a:prstGeom>
          <a:noFill/>
          <a:ln>
            <a:noFill/>
          </a:ln>
        </p:spPr>
        <p:txBody>
          <a:bodyPr spcFirstLastPara="1" wrap="square" lIns="91425" tIns="45700" rIns="91425" bIns="45700" anchor="t" anchorCtr="0">
            <a:normAutofit/>
          </a:bodyPr>
          <a:lstStyle>
            <a:lvl1pPr marL="457200" marR="0" lvl="0" indent="-31750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Fira Sans"/>
                <a:ea typeface="Fira Sans"/>
                <a:cs typeface="Fira Sans"/>
                <a:sym typeface="Fira Sans"/>
              </a:defRPr>
            </a:lvl1pPr>
            <a:lvl2pPr marL="914400" marR="0" lvl="1" indent="-317500" algn="l" rtl="0">
              <a:lnSpc>
                <a:spcPct val="90000"/>
              </a:lnSpc>
              <a:spcBef>
                <a:spcPts val="500"/>
              </a:spcBef>
              <a:spcAft>
                <a:spcPts val="0"/>
              </a:spcAft>
              <a:buClr>
                <a:srgbClr val="FF004B"/>
              </a:buClr>
              <a:buSzPts val="1400"/>
              <a:buFont typeface="Noto Sans Symbols"/>
              <a:buChar char="▪"/>
              <a:defRPr sz="1400" b="0" i="0" u="none" strike="noStrike" cap="none">
                <a:solidFill>
                  <a:schemeClr val="dk1"/>
                </a:solidFill>
                <a:latin typeface="Fira Sans"/>
                <a:ea typeface="Fira Sans"/>
                <a:cs typeface="Fira Sans"/>
                <a:sym typeface="Fira Sans"/>
              </a:defRPr>
            </a:lvl2pPr>
            <a:lvl3pPr marL="1371600" marR="0" lvl="2" indent="-317500" algn="l" rtl="0">
              <a:lnSpc>
                <a:spcPct val="90000"/>
              </a:lnSpc>
              <a:spcBef>
                <a:spcPts val="500"/>
              </a:spcBef>
              <a:spcAft>
                <a:spcPts val="0"/>
              </a:spcAft>
              <a:buClr>
                <a:srgbClr val="FF004B"/>
              </a:buClr>
              <a:buSzPts val="1400"/>
              <a:buFont typeface="Noto Sans Symbols"/>
              <a:buChar char="▪"/>
              <a:defRPr sz="1400" b="0" i="0" u="none" strike="noStrike" cap="none">
                <a:solidFill>
                  <a:schemeClr val="dk1"/>
                </a:solidFill>
                <a:latin typeface="Fira Sans"/>
                <a:ea typeface="Fira Sans"/>
                <a:cs typeface="Fira Sans"/>
                <a:sym typeface="Fira Sans"/>
              </a:defRPr>
            </a:lvl3pPr>
            <a:lvl4pPr marL="1828800" marR="0" lvl="3" indent="-317500" algn="l" rtl="0">
              <a:lnSpc>
                <a:spcPct val="90000"/>
              </a:lnSpc>
              <a:spcBef>
                <a:spcPts val="500"/>
              </a:spcBef>
              <a:spcAft>
                <a:spcPts val="0"/>
              </a:spcAft>
              <a:buClr>
                <a:srgbClr val="FF004B"/>
              </a:buClr>
              <a:buSzPts val="1400"/>
              <a:buFont typeface="Noto Sans Symbols"/>
              <a:buChar char="▪"/>
              <a:defRPr sz="1400" b="0" i="0" u="none" strike="noStrike" cap="none">
                <a:solidFill>
                  <a:schemeClr val="dk1"/>
                </a:solidFill>
                <a:latin typeface="Fira Sans"/>
                <a:ea typeface="Fira Sans"/>
                <a:cs typeface="Fira Sans"/>
                <a:sym typeface="Fira Sans"/>
              </a:defRPr>
            </a:lvl4pPr>
            <a:lvl5pPr marL="2286000" marR="0" lvl="4" indent="-317500" algn="l" rtl="0">
              <a:lnSpc>
                <a:spcPct val="90000"/>
              </a:lnSpc>
              <a:spcBef>
                <a:spcPts val="500"/>
              </a:spcBef>
              <a:spcAft>
                <a:spcPts val="0"/>
              </a:spcAft>
              <a:buClr>
                <a:srgbClr val="FF004B"/>
              </a:buClr>
              <a:buSzPts val="1400"/>
              <a:buFont typeface="Noto Sans Symbols"/>
              <a:buChar char="▪"/>
              <a:defRPr sz="1400" b="0" i="0" u="none" strike="noStrike" cap="none">
                <a:solidFill>
                  <a:schemeClr val="dk1"/>
                </a:solidFill>
                <a:latin typeface="Fira Sans"/>
                <a:ea typeface="Fira Sans"/>
                <a:cs typeface="Fira Sans"/>
                <a:sym typeface="Fira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8_DEFAULT">
  <p:cSld name="28_DEFAULT">
    <p:bg>
      <p:bgPr>
        <a:solidFill>
          <a:srgbClr val="001D2C"/>
        </a:solidFill>
        <a:effectLst/>
      </p:bgPr>
    </p:bg>
    <p:spTree>
      <p:nvGrpSpPr>
        <p:cNvPr id="1" name="Shape 150"/>
        <p:cNvGrpSpPr/>
        <p:nvPr/>
      </p:nvGrpSpPr>
      <p:grpSpPr>
        <a:xfrm>
          <a:off x="0" y="0"/>
          <a:ext cx="0" cy="0"/>
          <a:chOff x="0" y="0"/>
          <a:chExt cx="0" cy="0"/>
        </a:xfrm>
      </p:grpSpPr>
      <p:pic>
        <p:nvPicPr>
          <p:cNvPr id="151" name="Google Shape;151;p45" descr="https://pitch-assets-ccb95893-de3f-4266-973c-20049231b248.s3.eu-west-1.amazonaws.com/064dee62-7ea9-45ba-a2d4-cd6c5fda74b9?pitch-bytes=231608&amp;pitch-content-type=image%2Fpng"/>
          <p:cNvPicPr preferRelativeResize="0"/>
          <p:nvPr/>
        </p:nvPicPr>
        <p:blipFill rotWithShape="1">
          <a:blip r:embed="rId2">
            <a:alphaModFix/>
          </a:blip>
          <a:srcRect t="127" b="274"/>
          <a:stretch/>
        </p:blipFill>
        <p:spPr>
          <a:xfrm>
            <a:off x="8139171" y="511656"/>
            <a:ext cx="2884956" cy="5828184"/>
          </a:xfrm>
          <a:prstGeom prst="rect">
            <a:avLst/>
          </a:prstGeom>
          <a:noFill/>
          <a:ln>
            <a:noFill/>
          </a:ln>
        </p:spPr>
      </p:pic>
      <p:sp>
        <p:nvSpPr>
          <p:cNvPr id="152" name="Google Shape;152;p45"/>
          <p:cNvSpPr>
            <a:spLocks noGrp="1"/>
          </p:cNvSpPr>
          <p:nvPr>
            <p:ph type="pic" idx="2"/>
          </p:nvPr>
        </p:nvSpPr>
        <p:spPr>
          <a:xfrm>
            <a:off x="8307918" y="694267"/>
            <a:ext cx="2546349" cy="5512940"/>
          </a:xfrm>
          <a:prstGeom prst="roundRect">
            <a:avLst>
              <a:gd name="adj" fmla="val 13094"/>
            </a:avLst>
          </a:prstGeom>
          <a:noFill/>
          <a:ln>
            <a:noFill/>
          </a:ln>
        </p:spPr>
      </p:sp>
      <p:sp>
        <p:nvSpPr>
          <p:cNvPr id="153" name="Google Shape;153;p45"/>
          <p:cNvSpPr txBox="1">
            <a:spLocks noGrp="1"/>
          </p:cNvSpPr>
          <p:nvPr>
            <p:ph type="body" idx="1"/>
          </p:nvPr>
        </p:nvSpPr>
        <p:spPr>
          <a:xfrm>
            <a:off x="609601" y="877841"/>
            <a:ext cx="5921828" cy="55423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733"/>
              <a:buFont typeface="Arial"/>
              <a:buNone/>
              <a:defRPr sz="3733" b="1"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 name="Google Shape;154;p45"/>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55" name="Google Shape;155;p45"/>
          <p:cNvSpPr txBox="1">
            <a:spLocks noGrp="1"/>
          </p:cNvSpPr>
          <p:nvPr>
            <p:ph type="body" idx="3"/>
          </p:nvPr>
        </p:nvSpPr>
        <p:spPr>
          <a:xfrm>
            <a:off x="609601" y="511656"/>
            <a:ext cx="5921828"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 name="Google Shape;156;p45"/>
          <p:cNvSpPr txBox="1">
            <a:spLocks noGrp="1"/>
          </p:cNvSpPr>
          <p:nvPr>
            <p:ph type="body" idx="4"/>
          </p:nvPr>
        </p:nvSpPr>
        <p:spPr>
          <a:xfrm>
            <a:off x="609601" y="1914375"/>
            <a:ext cx="5921828" cy="38913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667"/>
              <a:buFont typeface="Arial"/>
              <a:buNone/>
              <a:defRPr sz="26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57" name="Google Shape;157;p45" descr="https://pitch-assets-ccb95893-de3f-4266-973c-20049231b248.s3.eu-west-1.amazonaws.com/332f1e7a-d0cc-4d1f-b82f-a32c791df8b6?pitch-bytes=10904&amp;pitch-content-type=image%2Fpng"/>
          <p:cNvPicPr preferRelativeResize="0"/>
          <p:nvPr/>
        </p:nvPicPr>
        <p:blipFill rotWithShape="1">
          <a:blip r:embed="rId3">
            <a:alphaModFix/>
          </a:blip>
          <a:srcRect/>
          <a:stretch/>
        </p:blipFill>
        <p:spPr>
          <a:xfrm>
            <a:off x="9165940" y="789103"/>
            <a:ext cx="785280" cy="234537"/>
          </a:xfrm>
          <a:prstGeom prst="rect">
            <a:avLst/>
          </a:prstGeom>
          <a:noFill/>
          <a:ln>
            <a:noFill/>
          </a:ln>
        </p:spPr>
      </p:pic>
      <p:pic>
        <p:nvPicPr>
          <p:cNvPr id="158" name="Google Shape;158;p45" descr="A blue and white letters on a black background&#10;&#10;Description automatically generated"/>
          <p:cNvPicPr preferRelativeResize="0"/>
          <p:nvPr/>
        </p:nvPicPr>
        <p:blipFill rotWithShape="1">
          <a:blip r:embed="rId4">
            <a:alphaModFix/>
          </a:blip>
          <a:srcRect/>
          <a:stretch/>
        </p:blipFill>
        <p:spPr>
          <a:xfrm>
            <a:off x="104792" y="6430807"/>
            <a:ext cx="2197733" cy="36696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9_DEFAULT">
  <p:cSld name="29_DEFAULT">
    <p:bg>
      <p:bgPr>
        <a:solidFill>
          <a:srgbClr val="001D2C"/>
        </a:solidFill>
        <a:effectLst/>
      </p:bgPr>
    </p:bg>
    <p:spTree>
      <p:nvGrpSpPr>
        <p:cNvPr id="1" name="Shape 159"/>
        <p:cNvGrpSpPr/>
        <p:nvPr/>
      </p:nvGrpSpPr>
      <p:grpSpPr>
        <a:xfrm>
          <a:off x="0" y="0"/>
          <a:ext cx="0" cy="0"/>
          <a:chOff x="0" y="0"/>
          <a:chExt cx="0" cy="0"/>
        </a:xfrm>
      </p:grpSpPr>
      <p:pic>
        <p:nvPicPr>
          <p:cNvPr id="160" name="Google Shape;160;p46" descr="https://pitch-assets-ccb95893-de3f-4266-973c-20049231b248.s3.eu-west-1.amazonaws.com/50bcacee-d562-4577-88fe-5de99d9bd25c?pitch-bytes=5674573&amp;pitch-content-type=image%2Fpng"/>
          <p:cNvPicPr preferRelativeResize="0"/>
          <p:nvPr/>
        </p:nvPicPr>
        <p:blipFill rotWithShape="1">
          <a:blip r:embed="rId2">
            <a:alphaModFix/>
          </a:blip>
          <a:srcRect t="8154"/>
          <a:stretch/>
        </p:blipFill>
        <p:spPr>
          <a:xfrm>
            <a:off x="5601637" y="637247"/>
            <a:ext cx="9221611" cy="5581375"/>
          </a:xfrm>
          <a:prstGeom prst="rect">
            <a:avLst/>
          </a:prstGeom>
          <a:noFill/>
          <a:ln>
            <a:noFill/>
          </a:ln>
        </p:spPr>
      </p:pic>
      <p:sp>
        <p:nvSpPr>
          <p:cNvPr id="161" name="Google Shape;161;p46"/>
          <p:cNvSpPr>
            <a:spLocks noGrp="1"/>
          </p:cNvSpPr>
          <p:nvPr>
            <p:ph type="pic" idx="2"/>
          </p:nvPr>
        </p:nvSpPr>
        <p:spPr>
          <a:xfrm>
            <a:off x="6532034" y="808567"/>
            <a:ext cx="5659967" cy="4760384"/>
          </a:xfrm>
          <a:prstGeom prst="rect">
            <a:avLst/>
          </a:prstGeom>
          <a:noFill/>
          <a:ln>
            <a:noFill/>
          </a:ln>
        </p:spPr>
      </p:sp>
      <p:sp>
        <p:nvSpPr>
          <p:cNvPr id="162" name="Google Shape;162;p46"/>
          <p:cNvSpPr txBox="1">
            <a:spLocks noGrp="1"/>
          </p:cNvSpPr>
          <p:nvPr>
            <p:ph type="body" idx="1"/>
          </p:nvPr>
        </p:nvSpPr>
        <p:spPr>
          <a:xfrm>
            <a:off x="609602" y="877841"/>
            <a:ext cx="5622877" cy="55423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733"/>
              <a:buFont typeface="Arial"/>
              <a:buNone/>
              <a:defRPr sz="3733" b="1"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3" name="Google Shape;163;p46"/>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64" name="Google Shape;164;p46"/>
          <p:cNvSpPr txBox="1">
            <a:spLocks noGrp="1"/>
          </p:cNvSpPr>
          <p:nvPr>
            <p:ph type="body" idx="3"/>
          </p:nvPr>
        </p:nvSpPr>
        <p:spPr>
          <a:xfrm>
            <a:off x="609602" y="511656"/>
            <a:ext cx="5622877"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5" name="Google Shape;165;p46"/>
          <p:cNvSpPr txBox="1">
            <a:spLocks noGrp="1"/>
          </p:cNvSpPr>
          <p:nvPr>
            <p:ph type="body" idx="4"/>
          </p:nvPr>
        </p:nvSpPr>
        <p:spPr>
          <a:xfrm>
            <a:off x="609602" y="1914375"/>
            <a:ext cx="5622877" cy="373859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667"/>
              <a:buFont typeface="Arial"/>
              <a:buNone/>
              <a:defRPr sz="26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66" name="Google Shape;166;p46" descr="https://pitch-assets-ccb95893-de3f-4266-973c-20049231b248.s3.eu-west-1.amazonaws.com/a7c096a2-71a7-4590-93d5-ad3cca459751?pitch-bytes=29480&amp;pitch-content-type=image%2Fpng"/>
          <p:cNvPicPr preferRelativeResize="0"/>
          <p:nvPr/>
        </p:nvPicPr>
        <p:blipFill rotWithShape="1">
          <a:blip r:embed="rId3">
            <a:alphaModFix/>
          </a:blip>
          <a:srcRect/>
          <a:stretch/>
        </p:blipFill>
        <p:spPr>
          <a:xfrm>
            <a:off x="9807043" y="808055"/>
            <a:ext cx="801856" cy="132623"/>
          </a:xfrm>
          <a:prstGeom prst="rect">
            <a:avLst/>
          </a:prstGeom>
          <a:noFill/>
          <a:ln>
            <a:noFill/>
          </a:ln>
        </p:spPr>
      </p:pic>
      <p:pic>
        <p:nvPicPr>
          <p:cNvPr id="167" name="Google Shape;167;p46" descr="A blue and white letters on a black background&#10;&#10;Description automatically generated"/>
          <p:cNvPicPr preferRelativeResize="0"/>
          <p:nvPr/>
        </p:nvPicPr>
        <p:blipFill rotWithShape="1">
          <a:blip r:embed="rId4">
            <a:alphaModFix/>
          </a:blip>
          <a:srcRect/>
          <a:stretch/>
        </p:blipFill>
        <p:spPr>
          <a:xfrm>
            <a:off x="104792" y="6430807"/>
            <a:ext cx="2197733" cy="36696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6_DEFAULT">
  <p:cSld name="6_DEFAULT">
    <p:bg>
      <p:bgPr>
        <a:solidFill>
          <a:srgbClr val="001D2C"/>
        </a:solidFill>
        <a:effectLst/>
      </p:bgPr>
    </p:bg>
    <p:spTree>
      <p:nvGrpSpPr>
        <p:cNvPr id="1" name="Shape 168"/>
        <p:cNvGrpSpPr/>
        <p:nvPr/>
      </p:nvGrpSpPr>
      <p:grpSpPr>
        <a:xfrm>
          <a:off x="0" y="0"/>
          <a:ext cx="0" cy="0"/>
          <a:chOff x="0" y="0"/>
          <a:chExt cx="0" cy="0"/>
        </a:xfrm>
      </p:grpSpPr>
      <p:sp>
        <p:nvSpPr>
          <p:cNvPr id="169" name="Google Shape;169;p47"/>
          <p:cNvSpPr txBox="1">
            <a:spLocks noGrp="1"/>
          </p:cNvSpPr>
          <p:nvPr>
            <p:ph type="body" idx="1"/>
          </p:nvPr>
        </p:nvSpPr>
        <p:spPr>
          <a:xfrm>
            <a:off x="609600" y="877841"/>
            <a:ext cx="3464075" cy="55423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733"/>
              <a:buFont typeface="Arial"/>
              <a:buNone/>
              <a:defRPr sz="3733" b="1"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0" name="Google Shape;170;p47"/>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71" name="Google Shape;171;p47"/>
          <p:cNvSpPr txBox="1">
            <a:spLocks noGrp="1"/>
          </p:cNvSpPr>
          <p:nvPr>
            <p:ph type="body" idx="2"/>
          </p:nvPr>
        </p:nvSpPr>
        <p:spPr>
          <a:xfrm>
            <a:off x="609600" y="511656"/>
            <a:ext cx="3464075"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2" name="Google Shape;172;p47"/>
          <p:cNvSpPr txBox="1">
            <a:spLocks noGrp="1"/>
          </p:cNvSpPr>
          <p:nvPr>
            <p:ph type="body" idx="3"/>
          </p:nvPr>
        </p:nvSpPr>
        <p:spPr>
          <a:xfrm>
            <a:off x="5389638" y="954969"/>
            <a:ext cx="2128761" cy="70905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000"/>
              </a:spcBef>
              <a:spcAft>
                <a:spcPts val="0"/>
              </a:spcAft>
              <a:buClr>
                <a:schemeClr val="lt1"/>
              </a:buClr>
              <a:buSzPts val="3200"/>
              <a:buFont typeface="Arial"/>
              <a:buNone/>
              <a:defRPr sz="3200" b="1"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73" name="Google Shape;173;p47"/>
          <p:cNvCxnSpPr/>
          <p:nvPr/>
        </p:nvCxnSpPr>
        <p:spPr>
          <a:xfrm>
            <a:off x="7711923" y="757952"/>
            <a:ext cx="0" cy="1103085"/>
          </a:xfrm>
          <a:prstGeom prst="straightConnector1">
            <a:avLst/>
          </a:prstGeom>
          <a:noFill/>
          <a:ln w="12700" cap="flat" cmpd="sng">
            <a:solidFill>
              <a:srgbClr val="40BDA4"/>
            </a:solidFill>
            <a:prstDash val="solid"/>
            <a:miter lim="800000"/>
            <a:headEnd type="none" w="sm" len="sm"/>
            <a:tailEnd type="none" w="sm" len="sm"/>
          </a:ln>
        </p:spPr>
      </p:cxnSp>
      <p:sp>
        <p:nvSpPr>
          <p:cNvPr id="174" name="Google Shape;174;p47"/>
          <p:cNvSpPr txBox="1">
            <a:spLocks noGrp="1"/>
          </p:cNvSpPr>
          <p:nvPr>
            <p:ph type="body" idx="4"/>
          </p:nvPr>
        </p:nvSpPr>
        <p:spPr>
          <a:xfrm>
            <a:off x="7818361" y="771876"/>
            <a:ext cx="3764035"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5" name="Google Shape;175;p47"/>
          <p:cNvSpPr txBox="1">
            <a:spLocks noGrp="1"/>
          </p:cNvSpPr>
          <p:nvPr>
            <p:ph type="body" idx="5"/>
          </p:nvPr>
        </p:nvSpPr>
        <p:spPr>
          <a:xfrm>
            <a:off x="7818361" y="1125847"/>
            <a:ext cx="3764035"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6" name="Google Shape;176;p47"/>
          <p:cNvSpPr txBox="1">
            <a:spLocks noGrp="1"/>
          </p:cNvSpPr>
          <p:nvPr>
            <p:ph type="body" idx="6"/>
          </p:nvPr>
        </p:nvSpPr>
        <p:spPr>
          <a:xfrm>
            <a:off x="5389638" y="2374133"/>
            <a:ext cx="2128761" cy="70905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000"/>
              </a:spcBef>
              <a:spcAft>
                <a:spcPts val="0"/>
              </a:spcAft>
              <a:buClr>
                <a:schemeClr val="lt1"/>
              </a:buClr>
              <a:buSzPts val="3200"/>
              <a:buFont typeface="Arial"/>
              <a:buNone/>
              <a:defRPr sz="3200" b="1"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77" name="Google Shape;177;p47"/>
          <p:cNvCxnSpPr/>
          <p:nvPr/>
        </p:nvCxnSpPr>
        <p:spPr>
          <a:xfrm>
            <a:off x="7711923" y="2177116"/>
            <a:ext cx="0" cy="1103085"/>
          </a:xfrm>
          <a:prstGeom prst="straightConnector1">
            <a:avLst/>
          </a:prstGeom>
          <a:noFill/>
          <a:ln w="12700" cap="flat" cmpd="sng">
            <a:solidFill>
              <a:srgbClr val="40BDA4"/>
            </a:solidFill>
            <a:prstDash val="solid"/>
            <a:miter lim="800000"/>
            <a:headEnd type="none" w="sm" len="sm"/>
            <a:tailEnd type="none" w="sm" len="sm"/>
          </a:ln>
        </p:spPr>
      </p:cxnSp>
      <p:sp>
        <p:nvSpPr>
          <p:cNvPr id="178" name="Google Shape;178;p47"/>
          <p:cNvSpPr txBox="1">
            <a:spLocks noGrp="1"/>
          </p:cNvSpPr>
          <p:nvPr>
            <p:ph type="body" idx="7"/>
          </p:nvPr>
        </p:nvSpPr>
        <p:spPr>
          <a:xfrm>
            <a:off x="7818361" y="2191040"/>
            <a:ext cx="3764035"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9" name="Google Shape;179;p47"/>
          <p:cNvSpPr txBox="1">
            <a:spLocks noGrp="1"/>
          </p:cNvSpPr>
          <p:nvPr>
            <p:ph type="body" idx="8"/>
          </p:nvPr>
        </p:nvSpPr>
        <p:spPr>
          <a:xfrm>
            <a:off x="7818361" y="2545011"/>
            <a:ext cx="3764035"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0" name="Google Shape;180;p47"/>
          <p:cNvSpPr txBox="1">
            <a:spLocks noGrp="1"/>
          </p:cNvSpPr>
          <p:nvPr>
            <p:ph type="body" idx="9"/>
          </p:nvPr>
        </p:nvSpPr>
        <p:spPr>
          <a:xfrm>
            <a:off x="5389638" y="3774816"/>
            <a:ext cx="2128761" cy="70905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000"/>
              </a:spcBef>
              <a:spcAft>
                <a:spcPts val="0"/>
              </a:spcAft>
              <a:buClr>
                <a:schemeClr val="lt1"/>
              </a:buClr>
              <a:buSzPts val="3200"/>
              <a:buFont typeface="Arial"/>
              <a:buNone/>
              <a:defRPr sz="3200" b="1"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81" name="Google Shape;181;p47"/>
          <p:cNvCxnSpPr/>
          <p:nvPr/>
        </p:nvCxnSpPr>
        <p:spPr>
          <a:xfrm>
            <a:off x="7711923" y="3577800"/>
            <a:ext cx="0" cy="1103085"/>
          </a:xfrm>
          <a:prstGeom prst="straightConnector1">
            <a:avLst/>
          </a:prstGeom>
          <a:noFill/>
          <a:ln w="12700" cap="flat" cmpd="sng">
            <a:solidFill>
              <a:srgbClr val="40BDA4"/>
            </a:solidFill>
            <a:prstDash val="solid"/>
            <a:miter lim="800000"/>
            <a:headEnd type="none" w="sm" len="sm"/>
            <a:tailEnd type="none" w="sm" len="sm"/>
          </a:ln>
        </p:spPr>
      </p:cxnSp>
      <p:sp>
        <p:nvSpPr>
          <p:cNvPr id="182" name="Google Shape;182;p47"/>
          <p:cNvSpPr txBox="1">
            <a:spLocks noGrp="1"/>
          </p:cNvSpPr>
          <p:nvPr>
            <p:ph type="body" idx="13"/>
          </p:nvPr>
        </p:nvSpPr>
        <p:spPr>
          <a:xfrm>
            <a:off x="7818361" y="3591724"/>
            <a:ext cx="3764035"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 name="Google Shape;183;p47"/>
          <p:cNvSpPr txBox="1">
            <a:spLocks noGrp="1"/>
          </p:cNvSpPr>
          <p:nvPr>
            <p:ph type="body" idx="14"/>
          </p:nvPr>
        </p:nvSpPr>
        <p:spPr>
          <a:xfrm>
            <a:off x="7818361" y="3945695"/>
            <a:ext cx="3764035"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4" name="Google Shape;184;p47"/>
          <p:cNvSpPr txBox="1">
            <a:spLocks noGrp="1"/>
          </p:cNvSpPr>
          <p:nvPr>
            <p:ph type="body" idx="15"/>
          </p:nvPr>
        </p:nvSpPr>
        <p:spPr>
          <a:xfrm>
            <a:off x="5389638" y="5185851"/>
            <a:ext cx="2128761" cy="70905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000"/>
              </a:spcBef>
              <a:spcAft>
                <a:spcPts val="0"/>
              </a:spcAft>
              <a:buClr>
                <a:schemeClr val="lt1"/>
              </a:buClr>
              <a:buSzPts val="3200"/>
              <a:buFont typeface="Arial"/>
              <a:buNone/>
              <a:defRPr sz="3200" b="1"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85" name="Google Shape;185;p47"/>
          <p:cNvCxnSpPr/>
          <p:nvPr/>
        </p:nvCxnSpPr>
        <p:spPr>
          <a:xfrm>
            <a:off x="7711923" y="4988835"/>
            <a:ext cx="0" cy="1103085"/>
          </a:xfrm>
          <a:prstGeom prst="straightConnector1">
            <a:avLst/>
          </a:prstGeom>
          <a:noFill/>
          <a:ln w="12700" cap="flat" cmpd="sng">
            <a:solidFill>
              <a:srgbClr val="40BDA4"/>
            </a:solidFill>
            <a:prstDash val="solid"/>
            <a:miter lim="800000"/>
            <a:headEnd type="none" w="sm" len="sm"/>
            <a:tailEnd type="none" w="sm" len="sm"/>
          </a:ln>
        </p:spPr>
      </p:cxnSp>
      <p:sp>
        <p:nvSpPr>
          <p:cNvPr id="186" name="Google Shape;186;p47"/>
          <p:cNvSpPr txBox="1">
            <a:spLocks noGrp="1"/>
          </p:cNvSpPr>
          <p:nvPr>
            <p:ph type="body" idx="16"/>
          </p:nvPr>
        </p:nvSpPr>
        <p:spPr>
          <a:xfrm>
            <a:off x="7818361" y="5002759"/>
            <a:ext cx="3764035"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 name="Google Shape;187;p47"/>
          <p:cNvSpPr txBox="1">
            <a:spLocks noGrp="1"/>
          </p:cNvSpPr>
          <p:nvPr>
            <p:ph type="body" idx="17"/>
          </p:nvPr>
        </p:nvSpPr>
        <p:spPr>
          <a:xfrm>
            <a:off x="7818361" y="5356729"/>
            <a:ext cx="3764035"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88" name="Google Shape;188;p47" descr="A blue and white letters on a black background&#10;&#10;Description automatically generated"/>
          <p:cNvPicPr preferRelativeResize="0"/>
          <p:nvPr/>
        </p:nvPicPr>
        <p:blipFill rotWithShape="1">
          <a:blip r:embed="rId2">
            <a:alphaModFix/>
          </a:blip>
          <a:srcRect/>
          <a:stretch/>
        </p:blipFill>
        <p:spPr>
          <a:xfrm>
            <a:off x="104792" y="6430807"/>
            <a:ext cx="2197733" cy="36696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7_DEFAULT">
  <p:cSld name="7_DEFAULT">
    <p:bg>
      <p:bgPr>
        <a:solidFill>
          <a:srgbClr val="001D2C"/>
        </a:solidFill>
        <a:effectLst/>
      </p:bgPr>
    </p:bg>
    <p:spTree>
      <p:nvGrpSpPr>
        <p:cNvPr id="1" name="Shape 189"/>
        <p:cNvGrpSpPr/>
        <p:nvPr/>
      </p:nvGrpSpPr>
      <p:grpSpPr>
        <a:xfrm>
          <a:off x="0" y="0"/>
          <a:ext cx="0" cy="0"/>
          <a:chOff x="0" y="0"/>
          <a:chExt cx="0" cy="0"/>
        </a:xfrm>
      </p:grpSpPr>
      <p:sp>
        <p:nvSpPr>
          <p:cNvPr id="190" name="Google Shape;190;p48"/>
          <p:cNvSpPr txBox="1">
            <a:spLocks noGrp="1"/>
          </p:cNvSpPr>
          <p:nvPr>
            <p:ph type="body" idx="1"/>
          </p:nvPr>
        </p:nvSpPr>
        <p:spPr>
          <a:xfrm>
            <a:off x="609600" y="877841"/>
            <a:ext cx="10972800" cy="5844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733"/>
              <a:buFont typeface="Arial"/>
              <a:buNone/>
              <a:defRPr sz="3733" b="1"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1" name="Google Shape;191;p48"/>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92" name="Google Shape;192;p48"/>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3" name="Google Shape;193;p48"/>
          <p:cNvSpPr>
            <a:spLocks noGrp="1"/>
          </p:cNvSpPr>
          <p:nvPr>
            <p:ph type="pic" idx="3"/>
          </p:nvPr>
        </p:nvSpPr>
        <p:spPr>
          <a:xfrm>
            <a:off x="789069" y="1550015"/>
            <a:ext cx="1612800" cy="1612800"/>
          </a:xfrm>
          <a:prstGeom prst="ellipse">
            <a:avLst/>
          </a:prstGeom>
          <a:noFill/>
          <a:ln>
            <a:noFill/>
          </a:ln>
        </p:spPr>
      </p:sp>
      <p:sp>
        <p:nvSpPr>
          <p:cNvPr id="194" name="Google Shape;194;p48"/>
          <p:cNvSpPr txBox="1">
            <a:spLocks noGrp="1"/>
          </p:cNvSpPr>
          <p:nvPr>
            <p:ph type="body" idx="4"/>
          </p:nvPr>
        </p:nvSpPr>
        <p:spPr>
          <a:xfrm>
            <a:off x="245641" y="3256875"/>
            <a:ext cx="2699657" cy="2666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5" name="Google Shape;195;p48"/>
          <p:cNvSpPr txBox="1">
            <a:spLocks noGrp="1"/>
          </p:cNvSpPr>
          <p:nvPr>
            <p:ph type="body" idx="5"/>
          </p:nvPr>
        </p:nvSpPr>
        <p:spPr>
          <a:xfrm>
            <a:off x="245641" y="3589387"/>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6" name="Google Shape;196;p48"/>
          <p:cNvSpPr txBox="1">
            <a:spLocks noGrp="1"/>
          </p:cNvSpPr>
          <p:nvPr>
            <p:ph type="body" idx="6"/>
          </p:nvPr>
        </p:nvSpPr>
        <p:spPr>
          <a:xfrm>
            <a:off x="245640" y="3813127"/>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7" name="Google Shape;197;p48"/>
          <p:cNvSpPr>
            <a:spLocks noGrp="1"/>
          </p:cNvSpPr>
          <p:nvPr>
            <p:ph type="pic" idx="7"/>
          </p:nvPr>
        </p:nvSpPr>
        <p:spPr>
          <a:xfrm>
            <a:off x="3746443" y="1550015"/>
            <a:ext cx="1612800" cy="1612800"/>
          </a:xfrm>
          <a:prstGeom prst="ellipse">
            <a:avLst/>
          </a:prstGeom>
          <a:noFill/>
          <a:ln>
            <a:noFill/>
          </a:ln>
        </p:spPr>
      </p:sp>
      <p:sp>
        <p:nvSpPr>
          <p:cNvPr id="198" name="Google Shape;198;p48"/>
          <p:cNvSpPr txBox="1">
            <a:spLocks noGrp="1"/>
          </p:cNvSpPr>
          <p:nvPr>
            <p:ph type="body" idx="8"/>
          </p:nvPr>
        </p:nvSpPr>
        <p:spPr>
          <a:xfrm>
            <a:off x="3203014" y="3256875"/>
            <a:ext cx="2699657" cy="2666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9" name="Google Shape;199;p48"/>
          <p:cNvSpPr txBox="1">
            <a:spLocks noGrp="1"/>
          </p:cNvSpPr>
          <p:nvPr>
            <p:ph type="body" idx="9"/>
          </p:nvPr>
        </p:nvSpPr>
        <p:spPr>
          <a:xfrm>
            <a:off x="3203014" y="3589387"/>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0" name="Google Shape;200;p48"/>
          <p:cNvSpPr txBox="1">
            <a:spLocks noGrp="1"/>
          </p:cNvSpPr>
          <p:nvPr>
            <p:ph type="body" idx="13"/>
          </p:nvPr>
        </p:nvSpPr>
        <p:spPr>
          <a:xfrm>
            <a:off x="3203013" y="3813127"/>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1" name="Google Shape;201;p48"/>
          <p:cNvSpPr>
            <a:spLocks noGrp="1"/>
          </p:cNvSpPr>
          <p:nvPr>
            <p:ph type="pic" idx="14"/>
          </p:nvPr>
        </p:nvSpPr>
        <p:spPr>
          <a:xfrm>
            <a:off x="6703816" y="1550015"/>
            <a:ext cx="1612800" cy="1612800"/>
          </a:xfrm>
          <a:prstGeom prst="ellipse">
            <a:avLst/>
          </a:prstGeom>
          <a:noFill/>
          <a:ln>
            <a:noFill/>
          </a:ln>
        </p:spPr>
      </p:sp>
      <p:sp>
        <p:nvSpPr>
          <p:cNvPr id="202" name="Google Shape;202;p48"/>
          <p:cNvSpPr txBox="1">
            <a:spLocks noGrp="1"/>
          </p:cNvSpPr>
          <p:nvPr>
            <p:ph type="body" idx="15"/>
          </p:nvPr>
        </p:nvSpPr>
        <p:spPr>
          <a:xfrm>
            <a:off x="6160388" y="3256875"/>
            <a:ext cx="2699657" cy="2666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3" name="Google Shape;203;p48"/>
          <p:cNvSpPr txBox="1">
            <a:spLocks noGrp="1"/>
          </p:cNvSpPr>
          <p:nvPr>
            <p:ph type="body" idx="16"/>
          </p:nvPr>
        </p:nvSpPr>
        <p:spPr>
          <a:xfrm>
            <a:off x="6160388" y="3589387"/>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4" name="Google Shape;204;p48"/>
          <p:cNvSpPr txBox="1">
            <a:spLocks noGrp="1"/>
          </p:cNvSpPr>
          <p:nvPr>
            <p:ph type="body" idx="17"/>
          </p:nvPr>
        </p:nvSpPr>
        <p:spPr>
          <a:xfrm>
            <a:off x="6160386" y="3813127"/>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5" name="Google Shape;205;p48"/>
          <p:cNvSpPr>
            <a:spLocks noGrp="1"/>
          </p:cNvSpPr>
          <p:nvPr>
            <p:ph type="pic" idx="18"/>
          </p:nvPr>
        </p:nvSpPr>
        <p:spPr>
          <a:xfrm>
            <a:off x="9661189" y="1550015"/>
            <a:ext cx="1612800" cy="1612800"/>
          </a:xfrm>
          <a:prstGeom prst="ellipse">
            <a:avLst/>
          </a:prstGeom>
          <a:noFill/>
          <a:ln>
            <a:noFill/>
          </a:ln>
        </p:spPr>
      </p:sp>
      <p:sp>
        <p:nvSpPr>
          <p:cNvPr id="206" name="Google Shape;206;p48"/>
          <p:cNvSpPr txBox="1">
            <a:spLocks noGrp="1"/>
          </p:cNvSpPr>
          <p:nvPr>
            <p:ph type="body" idx="19"/>
          </p:nvPr>
        </p:nvSpPr>
        <p:spPr>
          <a:xfrm>
            <a:off x="9117761" y="3256875"/>
            <a:ext cx="2699657" cy="2666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7" name="Google Shape;207;p48"/>
          <p:cNvSpPr txBox="1">
            <a:spLocks noGrp="1"/>
          </p:cNvSpPr>
          <p:nvPr>
            <p:ph type="body" idx="20"/>
          </p:nvPr>
        </p:nvSpPr>
        <p:spPr>
          <a:xfrm>
            <a:off x="9117761" y="3589387"/>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8" name="Google Shape;208;p48"/>
          <p:cNvSpPr txBox="1">
            <a:spLocks noGrp="1"/>
          </p:cNvSpPr>
          <p:nvPr>
            <p:ph type="body" idx="21"/>
          </p:nvPr>
        </p:nvSpPr>
        <p:spPr>
          <a:xfrm>
            <a:off x="9117760" y="3813127"/>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9" name="Google Shape;209;p48"/>
          <p:cNvSpPr>
            <a:spLocks noGrp="1"/>
          </p:cNvSpPr>
          <p:nvPr>
            <p:ph type="pic" idx="22"/>
          </p:nvPr>
        </p:nvSpPr>
        <p:spPr>
          <a:xfrm>
            <a:off x="3734785" y="4167835"/>
            <a:ext cx="1612800" cy="1612800"/>
          </a:xfrm>
          <a:prstGeom prst="ellipse">
            <a:avLst/>
          </a:prstGeom>
          <a:noFill/>
          <a:ln>
            <a:noFill/>
          </a:ln>
        </p:spPr>
      </p:sp>
      <p:sp>
        <p:nvSpPr>
          <p:cNvPr id="210" name="Google Shape;210;p48"/>
          <p:cNvSpPr txBox="1">
            <a:spLocks noGrp="1"/>
          </p:cNvSpPr>
          <p:nvPr>
            <p:ph type="body" idx="23"/>
          </p:nvPr>
        </p:nvSpPr>
        <p:spPr>
          <a:xfrm>
            <a:off x="3191357" y="5874695"/>
            <a:ext cx="2699657" cy="2666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1" name="Google Shape;211;p48"/>
          <p:cNvSpPr txBox="1">
            <a:spLocks noGrp="1"/>
          </p:cNvSpPr>
          <p:nvPr>
            <p:ph type="body" idx="24"/>
          </p:nvPr>
        </p:nvSpPr>
        <p:spPr>
          <a:xfrm>
            <a:off x="3191357" y="6207207"/>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2" name="Google Shape;212;p48"/>
          <p:cNvSpPr txBox="1">
            <a:spLocks noGrp="1"/>
          </p:cNvSpPr>
          <p:nvPr>
            <p:ph type="body" idx="25"/>
          </p:nvPr>
        </p:nvSpPr>
        <p:spPr>
          <a:xfrm>
            <a:off x="3191356" y="6430947"/>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3" name="Google Shape;213;p48"/>
          <p:cNvSpPr>
            <a:spLocks noGrp="1"/>
          </p:cNvSpPr>
          <p:nvPr>
            <p:ph type="pic" idx="26"/>
          </p:nvPr>
        </p:nvSpPr>
        <p:spPr>
          <a:xfrm>
            <a:off x="6692159" y="4167835"/>
            <a:ext cx="1612800" cy="1612800"/>
          </a:xfrm>
          <a:prstGeom prst="ellipse">
            <a:avLst/>
          </a:prstGeom>
          <a:noFill/>
          <a:ln>
            <a:noFill/>
          </a:ln>
        </p:spPr>
      </p:sp>
      <p:sp>
        <p:nvSpPr>
          <p:cNvPr id="214" name="Google Shape;214;p48"/>
          <p:cNvSpPr txBox="1">
            <a:spLocks noGrp="1"/>
          </p:cNvSpPr>
          <p:nvPr>
            <p:ph type="body" idx="27"/>
          </p:nvPr>
        </p:nvSpPr>
        <p:spPr>
          <a:xfrm>
            <a:off x="6148730" y="5874695"/>
            <a:ext cx="2699657" cy="2666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5" name="Google Shape;215;p48"/>
          <p:cNvSpPr txBox="1">
            <a:spLocks noGrp="1"/>
          </p:cNvSpPr>
          <p:nvPr>
            <p:ph type="body" idx="28"/>
          </p:nvPr>
        </p:nvSpPr>
        <p:spPr>
          <a:xfrm>
            <a:off x="6148730" y="6207207"/>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6" name="Google Shape;216;p48"/>
          <p:cNvSpPr txBox="1">
            <a:spLocks noGrp="1"/>
          </p:cNvSpPr>
          <p:nvPr>
            <p:ph type="body" idx="29"/>
          </p:nvPr>
        </p:nvSpPr>
        <p:spPr>
          <a:xfrm>
            <a:off x="6148729" y="6430947"/>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7" name="Google Shape;217;p48"/>
          <p:cNvSpPr>
            <a:spLocks noGrp="1"/>
          </p:cNvSpPr>
          <p:nvPr>
            <p:ph type="pic" idx="30"/>
          </p:nvPr>
        </p:nvSpPr>
        <p:spPr>
          <a:xfrm>
            <a:off x="9649532" y="4167835"/>
            <a:ext cx="1612800" cy="1612800"/>
          </a:xfrm>
          <a:prstGeom prst="ellipse">
            <a:avLst/>
          </a:prstGeom>
          <a:noFill/>
          <a:ln>
            <a:noFill/>
          </a:ln>
        </p:spPr>
      </p:sp>
      <p:sp>
        <p:nvSpPr>
          <p:cNvPr id="218" name="Google Shape;218;p48"/>
          <p:cNvSpPr txBox="1">
            <a:spLocks noGrp="1"/>
          </p:cNvSpPr>
          <p:nvPr>
            <p:ph type="body" idx="31"/>
          </p:nvPr>
        </p:nvSpPr>
        <p:spPr>
          <a:xfrm>
            <a:off x="9106104" y="5874695"/>
            <a:ext cx="2699657" cy="2666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9" name="Google Shape;219;p48"/>
          <p:cNvSpPr txBox="1">
            <a:spLocks noGrp="1"/>
          </p:cNvSpPr>
          <p:nvPr>
            <p:ph type="body" idx="32"/>
          </p:nvPr>
        </p:nvSpPr>
        <p:spPr>
          <a:xfrm>
            <a:off x="9106104" y="6207207"/>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0" name="Google Shape;220;p48"/>
          <p:cNvSpPr txBox="1">
            <a:spLocks noGrp="1"/>
          </p:cNvSpPr>
          <p:nvPr>
            <p:ph type="body" idx="33"/>
          </p:nvPr>
        </p:nvSpPr>
        <p:spPr>
          <a:xfrm>
            <a:off x="9106102" y="6430947"/>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21" name="Google Shape;221;p48" descr="A blue and white letters on a black background&#10;&#10;Description automatically generated"/>
          <p:cNvPicPr preferRelativeResize="0"/>
          <p:nvPr/>
        </p:nvPicPr>
        <p:blipFill rotWithShape="1">
          <a:blip r:embed="rId2">
            <a:alphaModFix/>
          </a:blip>
          <a:srcRect/>
          <a:stretch/>
        </p:blipFill>
        <p:spPr>
          <a:xfrm>
            <a:off x="104792" y="6430807"/>
            <a:ext cx="2197733" cy="36696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3_DEFAULT">
  <p:cSld name="23_DEFAULT">
    <p:bg>
      <p:bgPr>
        <a:solidFill>
          <a:srgbClr val="001D2C"/>
        </a:solidFill>
        <a:effectLst/>
      </p:bgPr>
    </p:bg>
    <p:spTree>
      <p:nvGrpSpPr>
        <p:cNvPr id="1" name="Shape 222"/>
        <p:cNvGrpSpPr/>
        <p:nvPr/>
      </p:nvGrpSpPr>
      <p:grpSpPr>
        <a:xfrm>
          <a:off x="0" y="0"/>
          <a:ext cx="0" cy="0"/>
          <a:chOff x="0" y="0"/>
          <a:chExt cx="0" cy="0"/>
        </a:xfrm>
      </p:grpSpPr>
      <p:sp>
        <p:nvSpPr>
          <p:cNvPr id="223" name="Google Shape;223;p49"/>
          <p:cNvSpPr txBox="1">
            <a:spLocks noGrp="1"/>
          </p:cNvSpPr>
          <p:nvPr>
            <p:ph type="body" idx="1"/>
          </p:nvPr>
        </p:nvSpPr>
        <p:spPr>
          <a:xfrm>
            <a:off x="609600" y="877841"/>
            <a:ext cx="10972800" cy="5844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733"/>
              <a:buFont typeface="Arial"/>
              <a:buNone/>
              <a:defRPr sz="3733" b="1"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4" name="Google Shape;224;p49"/>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25" name="Google Shape;225;p49"/>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6" name="Google Shape;226;p49"/>
          <p:cNvSpPr>
            <a:spLocks noGrp="1"/>
          </p:cNvSpPr>
          <p:nvPr>
            <p:ph type="pic" idx="3"/>
          </p:nvPr>
        </p:nvSpPr>
        <p:spPr>
          <a:xfrm>
            <a:off x="789071" y="2524767"/>
            <a:ext cx="1612800" cy="1612800"/>
          </a:xfrm>
          <a:prstGeom prst="ellipse">
            <a:avLst/>
          </a:prstGeom>
          <a:noFill/>
          <a:ln>
            <a:noFill/>
          </a:ln>
        </p:spPr>
      </p:sp>
      <p:sp>
        <p:nvSpPr>
          <p:cNvPr id="227" name="Google Shape;227;p49"/>
          <p:cNvSpPr txBox="1">
            <a:spLocks noGrp="1"/>
          </p:cNvSpPr>
          <p:nvPr>
            <p:ph type="body" idx="4"/>
          </p:nvPr>
        </p:nvSpPr>
        <p:spPr>
          <a:xfrm>
            <a:off x="245642" y="4231627"/>
            <a:ext cx="2699657" cy="2666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8" name="Google Shape;228;p49"/>
          <p:cNvSpPr txBox="1">
            <a:spLocks noGrp="1"/>
          </p:cNvSpPr>
          <p:nvPr>
            <p:ph type="body" idx="5"/>
          </p:nvPr>
        </p:nvSpPr>
        <p:spPr>
          <a:xfrm>
            <a:off x="245642" y="4564139"/>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9" name="Google Shape;229;p49"/>
          <p:cNvSpPr txBox="1">
            <a:spLocks noGrp="1"/>
          </p:cNvSpPr>
          <p:nvPr>
            <p:ph type="body" idx="6"/>
          </p:nvPr>
        </p:nvSpPr>
        <p:spPr>
          <a:xfrm>
            <a:off x="245641" y="4787879"/>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0" name="Google Shape;230;p49"/>
          <p:cNvSpPr>
            <a:spLocks noGrp="1"/>
          </p:cNvSpPr>
          <p:nvPr>
            <p:ph type="pic" idx="7"/>
          </p:nvPr>
        </p:nvSpPr>
        <p:spPr>
          <a:xfrm>
            <a:off x="3746444" y="2524767"/>
            <a:ext cx="1612800" cy="1612800"/>
          </a:xfrm>
          <a:prstGeom prst="ellipse">
            <a:avLst/>
          </a:prstGeom>
          <a:noFill/>
          <a:ln>
            <a:noFill/>
          </a:ln>
        </p:spPr>
      </p:sp>
      <p:sp>
        <p:nvSpPr>
          <p:cNvPr id="231" name="Google Shape;231;p49"/>
          <p:cNvSpPr txBox="1">
            <a:spLocks noGrp="1"/>
          </p:cNvSpPr>
          <p:nvPr>
            <p:ph type="body" idx="8"/>
          </p:nvPr>
        </p:nvSpPr>
        <p:spPr>
          <a:xfrm>
            <a:off x="3203016" y="4231627"/>
            <a:ext cx="2699657" cy="2666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2" name="Google Shape;232;p49"/>
          <p:cNvSpPr txBox="1">
            <a:spLocks noGrp="1"/>
          </p:cNvSpPr>
          <p:nvPr>
            <p:ph type="body" idx="9"/>
          </p:nvPr>
        </p:nvSpPr>
        <p:spPr>
          <a:xfrm>
            <a:off x="3203016" y="4564139"/>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3" name="Google Shape;233;p49"/>
          <p:cNvSpPr txBox="1">
            <a:spLocks noGrp="1"/>
          </p:cNvSpPr>
          <p:nvPr>
            <p:ph type="body" idx="13"/>
          </p:nvPr>
        </p:nvSpPr>
        <p:spPr>
          <a:xfrm>
            <a:off x="3203014" y="4787879"/>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4" name="Google Shape;234;p49"/>
          <p:cNvSpPr>
            <a:spLocks noGrp="1"/>
          </p:cNvSpPr>
          <p:nvPr>
            <p:ph type="pic" idx="14"/>
          </p:nvPr>
        </p:nvSpPr>
        <p:spPr>
          <a:xfrm>
            <a:off x="6703817" y="2524767"/>
            <a:ext cx="1612800" cy="1612800"/>
          </a:xfrm>
          <a:prstGeom prst="ellipse">
            <a:avLst/>
          </a:prstGeom>
          <a:noFill/>
          <a:ln>
            <a:noFill/>
          </a:ln>
        </p:spPr>
      </p:sp>
      <p:sp>
        <p:nvSpPr>
          <p:cNvPr id="235" name="Google Shape;235;p49"/>
          <p:cNvSpPr txBox="1">
            <a:spLocks noGrp="1"/>
          </p:cNvSpPr>
          <p:nvPr>
            <p:ph type="body" idx="15"/>
          </p:nvPr>
        </p:nvSpPr>
        <p:spPr>
          <a:xfrm>
            <a:off x="6160389" y="4231627"/>
            <a:ext cx="2699657" cy="2666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6" name="Google Shape;236;p49"/>
          <p:cNvSpPr txBox="1">
            <a:spLocks noGrp="1"/>
          </p:cNvSpPr>
          <p:nvPr>
            <p:ph type="body" idx="16"/>
          </p:nvPr>
        </p:nvSpPr>
        <p:spPr>
          <a:xfrm>
            <a:off x="6160389" y="4564139"/>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7" name="Google Shape;237;p49"/>
          <p:cNvSpPr txBox="1">
            <a:spLocks noGrp="1"/>
          </p:cNvSpPr>
          <p:nvPr>
            <p:ph type="body" idx="17"/>
          </p:nvPr>
        </p:nvSpPr>
        <p:spPr>
          <a:xfrm>
            <a:off x="6160388" y="4787879"/>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8" name="Google Shape;238;p49"/>
          <p:cNvSpPr>
            <a:spLocks noGrp="1"/>
          </p:cNvSpPr>
          <p:nvPr>
            <p:ph type="pic" idx="18"/>
          </p:nvPr>
        </p:nvSpPr>
        <p:spPr>
          <a:xfrm>
            <a:off x="9661191" y="2524767"/>
            <a:ext cx="1612800" cy="1612800"/>
          </a:xfrm>
          <a:prstGeom prst="ellipse">
            <a:avLst/>
          </a:prstGeom>
          <a:noFill/>
          <a:ln>
            <a:noFill/>
          </a:ln>
        </p:spPr>
      </p:sp>
      <p:sp>
        <p:nvSpPr>
          <p:cNvPr id="239" name="Google Shape;239;p49"/>
          <p:cNvSpPr txBox="1">
            <a:spLocks noGrp="1"/>
          </p:cNvSpPr>
          <p:nvPr>
            <p:ph type="body" idx="19"/>
          </p:nvPr>
        </p:nvSpPr>
        <p:spPr>
          <a:xfrm>
            <a:off x="9117762" y="4231627"/>
            <a:ext cx="2699657" cy="2666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0" name="Google Shape;240;p49"/>
          <p:cNvSpPr txBox="1">
            <a:spLocks noGrp="1"/>
          </p:cNvSpPr>
          <p:nvPr>
            <p:ph type="body" idx="20"/>
          </p:nvPr>
        </p:nvSpPr>
        <p:spPr>
          <a:xfrm>
            <a:off x="9117762" y="4564139"/>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1" name="Google Shape;241;p49"/>
          <p:cNvSpPr txBox="1">
            <a:spLocks noGrp="1"/>
          </p:cNvSpPr>
          <p:nvPr>
            <p:ph type="body" idx="21"/>
          </p:nvPr>
        </p:nvSpPr>
        <p:spPr>
          <a:xfrm>
            <a:off x="9117761" y="4787879"/>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42" name="Google Shape;242;p49" descr="A blue and white letters on a black background&#10;&#10;Description automatically generated"/>
          <p:cNvPicPr preferRelativeResize="0"/>
          <p:nvPr/>
        </p:nvPicPr>
        <p:blipFill rotWithShape="1">
          <a:blip r:embed="rId2">
            <a:alphaModFix/>
          </a:blip>
          <a:srcRect/>
          <a:stretch/>
        </p:blipFill>
        <p:spPr>
          <a:xfrm>
            <a:off x="104792" y="6430807"/>
            <a:ext cx="2197733" cy="36696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5_DEFAULT">
  <p:cSld name="25_DEFAULT">
    <p:bg>
      <p:bgPr>
        <a:solidFill>
          <a:srgbClr val="001D2C"/>
        </a:solidFill>
        <a:effectLst/>
      </p:bgPr>
    </p:bg>
    <p:spTree>
      <p:nvGrpSpPr>
        <p:cNvPr id="1" name="Shape 243"/>
        <p:cNvGrpSpPr/>
        <p:nvPr/>
      </p:nvGrpSpPr>
      <p:grpSpPr>
        <a:xfrm>
          <a:off x="0" y="0"/>
          <a:ext cx="0" cy="0"/>
          <a:chOff x="0" y="0"/>
          <a:chExt cx="0" cy="0"/>
        </a:xfrm>
      </p:grpSpPr>
      <p:sp>
        <p:nvSpPr>
          <p:cNvPr id="244" name="Google Shape;244;p50"/>
          <p:cNvSpPr txBox="1">
            <a:spLocks noGrp="1"/>
          </p:cNvSpPr>
          <p:nvPr>
            <p:ph type="body" idx="1"/>
          </p:nvPr>
        </p:nvSpPr>
        <p:spPr>
          <a:xfrm>
            <a:off x="609600" y="877841"/>
            <a:ext cx="10972800" cy="5844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733"/>
              <a:buFont typeface="Arial"/>
              <a:buNone/>
              <a:defRPr sz="3733" b="1"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5" name="Google Shape;245;p50"/>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46" name="Google Shape;246;p50"/>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7" name="Google Shape;247;p50"/>
          <p:cNvSpPr>
            <a:spLocks noGrp="1"/>
          </p:cNvSpPr>
          <p:nvPr>
            <p:ph type="pic" idx="3"/>
          </p:nvPr>
        </p:nvSpPr>
        <p:spPr>
          <a:xfrm>
            <a:off x="1825519" y="2524767"/>
            <a:ext cx="1612800" cy="1612800"/>
          </a:xfrm>
          <a:prstGeom prst="ellipse">
            <a:avLst/>
          </a:prstGeom>
          <a:noFill/>
          <a:ln>
            <a:noFill/>
          </a:ln>
        </p:spPr>
      </p:sp>
      <p:sp>
        <p:nvSpPr>
          <p:cNvPr id="248" name="Google Shape;248;p50"/>
          <p:cNvSpPr txBox="1">
            <a:spLocks noGrp="1"/>
          </p:cNvSpPr>
          <p:nvPr>
            <p:ph type="body" idx="4"/>
          </p:nvPr>
        </p:nvSpPr>
        <p:spPr>
          <a:xfrm>
            <a:off x="1282090" y="4231627"/>
            <a:ext cx="2699657" cy="2666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9" name="Google Shape;249;p50"/>
          <p:cNvSpPr txBox="1">
            <a:spLocks noGrp="1"/>
          </p:cNvSpPr>
          <p:nvPr>
            <p:ph type="body" idx="5"/>
          </p:nvPr>
        </p:nvSpPr>
        <p:spPr>
          <a:xfrm>
            <a:off x="1282090" y="4564139"/>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0" name="Google Shape;250;p50"/>
          <p:cNvSpPr txBox="1">
            <a:spLocks noGrp="1"/>
          </p:cNvSpPr>
          <p:nvPr>
            <p:ph type="body" idx="6"/>
          </p:nvPr>
        </p:nvSpPr>
        <p:spPr>
          <a:xfrm>
            <a:off x="1282089" y="4787879"/>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1" name="Google Shape;251;p50"/>
          <p:cNvSpPr>
            <a:spLocks noGrp="1"/>
          </p:cNvSpPr>
          <p:nvPr>
            <p:ph type="pic" idx="7"/>
          </p:nvPr>
        </p:nvSpPr>
        <p:spPr>
          <a:xfrm>
            <a:off x="5289600" y="2532667"/>
            <a:ext cx="1612800" cy="1612800"/>
          </a:xfrm>
          <a:prstGeom prst="ellipse">
            <a:avLst/>
          </a:prstGeom>
          <a:noFill/>
          <a:ln>
            <a:noFill/>
          </a:ln>
        </p:spPr>
      </p:sp>
      <p:sp>
        <p:nvSpPr>
          <p:cNvPr id="252" name="Google Shape;252;p50"/>
          <p:cNvSpPr txBox="1">
            <a:spLocks noGrp="1"/>
          </p:cNvSpPr>
          <p:nvPr>
            <p:ph type="body" idx="8"/>
          </p:nvPr>
        </p:nvSpPr>
        <p:spPr>
          <a:xfrm>
            <a:off x="4746172" y="4239527"/>
            <a:ext cx="2699657" cy="2666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3" name="Google Shape;253;p50"/>
          <p:cNvSpPr txBox="1">
            <a:spLocks noGrp="1"/>
          </p:cNvSpPr>
          <p:nvPr>
            <p:ph type="body" idx="9"/>
          </p:nvPr>
        </p:nvSpPr>
        <p:spPr>
          <a:xfrm>
            <a:off x="4746172" y="4572039"/>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4" name="Google Shape;254;p50"/>
          <p:cNvSpPr txBox="1">
            <a:spLocks noGrp="1"/>
          </p:cNvSpPr>
          <p:nvPr>
            <p:ph type="body" idx="13"/>
          </p:nvPr>
        </p:nvSpPr>
        <p:spPr>
          <a:xfrm>
            <a:off x="4746170" y="4795779"/>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5" name="Google Shape;255;p50"/>
          <p:cNvSpPr>
            <a:spLocks noGrp="1"/>
          </p:cNvSpPr>
          <p:nvPr>
            <p:ph type="pic" idx="14"/>
          </p:nvPr>
        </p:nvSpPr>
        <p:spPr>
          <a:xfrm>
            <a:off x="8753687" y="2532667"/>
            <a:ext cx="1612800" cy="1612800"/>
          </a:xfrm>
          <a:prstGeom prst="ellipse">
            <a:avLst/>
          </a:prstGeom>
          <a:noFill/>
          <a:ln>
            <a:noFill/>
          </a:ln>
        </p:spPr>
      </p:sp>
      <p:sp>
        <p:nvSpPr>
          <p:cNvPr id="256" name="Google Shape;256;p50"/>
          <p:cNvSpPr txBox="1">
            <a:spLocks noGrp="1"/>
          </p:cNvSpPr>
          <p:nvPr>
            <p:ph type="body" idx="15"/>
          </p:nvPr>
        </p:nvSpPr>
        <p:spPr>
          <a:xfrm>
            <a:off x="8210258" y="4239527"/>
            <a:ext cx="2699657" cy="2666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7" name="Google Shape;257;p50"/>
          <p:cNvSpPr txBox="1">
            <a:spLocks noGrp="1"/>
          </p:cNvSpPr>
          <p:nvPr>
            <p:ph type="body" idx="16"/>
          </p:nvPr>
        </p:nvSpPr>
        <p:spPr>
          <a:xfrm>
            <a:off x="8210258" y="4572039"/>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8" name="Google Shape;258;p50"/>
          <p:cNvSpPr txBox="1">
            <a:spLocks noGrp="1"/>
          </p:cNvSpPr>
          <p:nvPr>
            <p:ph type="body" idx="17"/>
          </p:nvPr>
        </p:nvSpPr>
        <p:spPr>
          <a:xfrm>
            <a:off x="8210257" y="4795779"/>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59" name="Google Shape;259;p50" descr="A blue and white letters on a black background&#10;&#10;Description automatically generated"/>
          <p:cNvPicPr preferRelativeResize="0"/>
          <p:nvPr/>
        </p:nvPicPr>
        <p:blipFill rotWithShape="1">
          <a:blip r:embed="rId2">
            <a:alphaModFix/>
          </a:blip>
          <a:srcRect/>
          <a:stretch/>
        </p:blipFill>
        <p:spPr>
          <a:xfrm>
            <a:off x="104792" y="6430807"/>
            <a:ext cx="2197733" cy="36696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79_DEFAULT">
  <p:cSld name="79_DEFAULT">
    <p:bg>
      <p:bgPr>
        <a:solidFill>
          <a:schemeClr val="lt1"/>
        </a:solidFill>
        <a:effectLst/>
      </p:bgPr>
    </p:bg>
    <p:spTree>
      <p:nvGrpSpPr>
        <p:cNvPr id="1" name="Shape 16"/>
        <p:cNvGrpSpPr/>
        <p:nvPr/>
      </p:nvGrpSpPr>
      <p:grpSpPr>
        <a:xfrm>
          <a:off x="0" y="0"/>
          <a:ext cx="0" cy="0"/>
          <a:chOff x="0" y="0"/>
          <a:chExt cx="0" cy="0"/>
        </a:xfrm>
      </p:grpSpPr>
      <p:sp>
        <p:nvSpPr>
          <p:cNvPr id="17" name="Google Shape;17;p33"/>
          <p:cNvSpPr txBox="1">
            <a:spLocks noGrp="1"/>
          </p:cNvSpPr>
          <p:nvPr>
            <p:ph type="body" idx="1"/>
          </p:nvPr>
        </p:nvSpPr>
        <p:spPr>
          <a:xfrm>
            <a:off x="609600" y="877841"/>
            <a:ext cx="10972800" cy="5844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3733"/>
              <a:buFont typeface="Arial"/>
              <a:buNone/>
              <a:defRPr sz="3733"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 name="Google Shape;18;p33"/>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9" name="Google Shape;19;p33"/>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p33"/>
          <p:cNvSpPr>
            <a:spLocks noGrp="1"/>
          </p:cNvSpPr>
          <p:nvPr>
            <p:ph type="pic" idx="3"/>
          </p:nvPr>
        </p:nvSpPr>
        <p:spPr>
          <a:xfrm>
            <a:off x="789069" y="2525605"/>
            <a:ext cx="1612800" cy="1612800"/>
          </a:xfrm>
          <a:prstGeom prst="ellipse">
            <a:avLst/>
          </a:prstGeom>
          <a:noFill/>
          <a:ln>
            <a:noFill/>
          </a:ln>
        </p:spPr>
      </p:sp>
      <p:sp>
        <p:nvSpPr>
          <p:cNvPr id="21" name="Google Shape;21;p33"/>
          <p:cNvSpPr txBox="1">
            <a:spLocks noGrp="1"/>
          </p:cNvSpPr>
          <p:nvPr>
            <p:ph type="body" idx="4"/>
          </p:nvPr>
        </p:nvSpPr>
        <p:spPr>
          <a:xfrm>
            <a:off x="245641" y="4232466"/>
            <a:ext cx="2699657" cy="2666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 name="Google Shape;22;p33"/>
          <p:cNvSpPr txBox="1">
            <a:spLocks noGrp="1"/>
          </p:cNvSpPr>
          <p:nvPr>
            <p:ph type="body" idx="5"/>
          </p:nvPr>
        </p:nvSpPr>
        <p:spPr>
          <a:xfrm>
            <a:off x="245641" y="4564978"/>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1D2C"/>
              </a:buClr>
              <a:buSzPts val="1600"/>
              <a:buFont typeface="Arial"/>
              <a:buNone/>
              <a:defRPr sz="1600" b="0" i="0" u="none" strike="noStrike" cap="none">
                <a:solidFill>
                  <a:srgbClr val="001D2C"/>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 name="Google Shape;23;p33"/>
          <p:cNvSpPr txBox="1">
            <a:spLocks noGrp="1"/>
          </p:cNvSpPr>
          <p:nvPr>
            <p:ph type="body" idx="6"/>
          </p:nvPr>
        </p:nvSpPr>
        <p:spPr>
          <a:xfrm>
            <a:off x="245640" y="4788718"/>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1D2C"/>
              </a:buClr>
              <a:buSzPts val="1600"/>
              <a:buFont typeface="Arial"/>
              <a:buNone/>
              <a:defRPr sz="1600" b="0" i="0" u="none" strike="noStrike" cap="none">
                <a:solidFill>
                  <a:srgbClr val="001D2C"/>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33"/>
          <p:cNvSpPr>
            <a:spLocks noGrp="1"/>
          </p:cNvSpPr>
          <p:nvPr>
            <p:ph type="pic" idx="7"/>
          </p:nvPr>
        </p:nvSpPr>
        <p:spPr>
          <a:xfrm>
            <a:off x="3746443" y="2525605"/>
            <a:ext cx="1612800" cy="1612800"/>
          </a:xfrm>
          <a:prstGeom prst="ellipse">
            <a:avLst/>
          </a:prstGeom>
          <a:noFill/>
          <a:ln>
            <a:noFill/>
          </a:ln>
        </p:spPr>
      </p:sp>
      <p:sp>
        <p:nvSpPr>
          <p:cNvPr id="25" name="Google Shape;25;p33"/>
          <p:cNvSpPr txBox="1">
            <a:spLocks noGrp="1"/>
          </p:cNvSpPr>
          <p:nvPr>
            <p:ph type="body" idx="8"/>
          </p:nvPr>
        </p:nvSpPr>
        <p:spPr>
          <a:xfrm>
            <a:off x="3203014" y="4232466"/>
            <a:ext cx="2699657" cy="2666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 name="Google Shape;26;p33"/>
          <p:cNvSpPr txBox="1">
            <a:spLocks noGrp="1"/>
          </p:cNvSpPr>
          <p:nvPr>
            <p:ph type="body" idx="9"/>
          </p:nvPr>
        </p:nvSpPr>
        <p:spPr>
          <a:xfrm>
            <a:off x="3203014" y="4564978"/>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1D2C"/>
              </a:buClr>
              <a:buSzPts val="1600"/>
              <a:buFont typeface="Arial"/>
              <a:buNone/>
              <a:defRPr sz="1600" b="0" i="0" u="none" strike="noStrike" cap="none">
                <a:solidFill>
                  <a:srgbClr val="001D2C"/>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33"/>
          <p:cNvSpPr txBox="1">
            <a:spLocks noGrp="1"/>
          </p:cNvSpPr>
          <p:nvPr>
            <p:ph type="body" idx="13"/>
          </p:nvPr>
        </p:nvSpPr>
        <p:spPr>
          <a:xfrm>
            <a:off x="3203013" y="4788718"/>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1D2C"/>
              </a:buClr>
              <a:buSzPts val="1600"/>
              <a:buFont typeface="Arial"/>
              <a:buNone/>
              <a:defRPr sz="1600" b="0" i="0" u="none" strike="noStrike" cap="none">
                <a:solidFill>
                  <a:srgbClr val="001D2C"/>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Google Shape;28;p33"/>
          <p:cNvSpPr>
            <a:spLocks noGrp="1"/>
          </p:cNvSpPr>
          <p:nvPr>
            <p:ph type="pic" idx="14"/>
          </p:nvPr>
        </p:nvSpPr>
        <p:spPr>
          <a:xfrm>
            <a:off x="6703816" y="2525605"/>
            <a:ext cx="1612800" cy="1612800"/>
          </a:xfrm>
          <a:prstGeom prst="ellipse">
            <a:avLst/>
          </a:prstGeom>
          <a:noFill/>
          <a:ln>
            <a:noFill/>
          </a:ln>
        </p:spPr>
      </p:sp>
      <p:sp>
        <p:nvSpPr>
          <p:cNvPr id="29" name="Google Shape;29;p33"/>
          <p:cNvSpPr txBox="1">
            <a:spLocks noGrp="1"/>
          </p:cNvSpPr>
          <p:nvPr>
            <p:ph type="body" idx="15"/>
          </p:nvPr>
        </p:nvSpPr>
        <p:spPr>
          <a:xfrm>
            <a:off x="6160388" y="4232466"/>
            <a:ext cx="2699657" cy="2666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33"/>
          <p:cNvSpPr txBox="1">
            <a:spLocks noGrp="1"/>
          </p:cNvSpPr>
          <p:nvPr>
            <p:ph type="body" idx="16"/>
          </p:nvPr>
        </p:nvSpPr>
        <p:spPr>
          <a:xfrm>
            <a:off x="6160388" y="4564978"/>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1D2C"/>
              </a:buClr>
              <a:buSzPts val="1600"/>
              <a:buFont typeface="Arial"/>
              <a:buNone/>
              <a:defRPr sz="1600" b="0" i="0" u="none" strike="noStrike" cap="none">
                <a:solidFill>
                  <a:srgbClr val="001D2C"/>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33"/>
          <p:cNvSpPr txBox="1">
            <a:spLocks noGrp="1"/>
          </p:cNvSpPr>
          <p:nvPr>
            <p:ph type="body" idx="17"/>
          </p:nvPr>
        </p:nvSpPr>
        <p:spPr>
          <a:xfrm>
            <a:off x="6160386" y="4788718"/>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1D2C"/>
              </a:buClr>
              <a:buSzPts val="1600"/>
              <a:buFont typeface="Arial"/>
              <a:buNone/>
              <a:defRPr sz="1600" b="0" i="0" u="none" strike="noStrike" cap="none">
                <a:solidFill>
                  <a:srgbClr val="001D2C"/>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33"/>
          <p:cNvSpPr>
            <a:spLocks noGrp="1"/>
          </p:cNvSpPr>
          <p:nvPr>
            <p:ph type="pic" idx="18"/>
          </p:nvPr>
        </p:nvSpPr>
        <p:spPr>
          <a:xfrm>
            <a:off x="9661189" y="2525605"/>
            <a:ext cx="1612800" cy="1612800"/>
          </a:xfrm>
          <a:prstGeom prst="ellipse">
            <a:avLst/>
          </a:prstGeom>
          <a:noFill/>
          <a:ln>
            <a:noFill/>
          </a:ln>
        </p:spPr>
      </p:sp>
      <p:sp>
        <p:nvSpPr>
          <p:cNvPr id="33" name="Google Shape;33;p33"/>
          <p:cNvSpPr txBox="1">
            <a:spLocks noGrp="1"/>
          </p:cNvSpPr>
          <p:nvPr>
            <p:ph type="body" idx="19"/>
          </p:nvPr>
        </p:nvSpPr>
        <p:spPr>
          <a:xfrm>
            <a:off x="9117761" y="4232466"/>
            <a:ext cx="2699657" cy="2666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33"/>
          <p:cNvSpPr txBox="1">
            <a:spLocks noGrp="1"/>
          </p:cNvSpPr>
          <p:nvPr>
            <p:ph type="body" idx="20"/>
          </p:nvPr>
        </p:nvSpPr>
        <p:spPr>
          <a:xfrm>
            <a:off x="9117761" y="4564978"/>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1D2C"/>
              </a:buClr>
              <a:buSzPts val="1600"/>
              <a:buFont typeface="Arial"/>
              <a:buNone/>
              <a:defRPr sz="1600" b="0" i="0" u="none" strike="noStrike" cap="none">
                <a:solidFill>
                  <a:srgbClr val="001D2C"/>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p33"/>
          <p:cNvSpPr txBox="1">
            <a:spLocks noGrp="1"/>
          </p:cNvSpPr>
          <p:nvPr>
            <p:ph type="body" idx="21"/>
          </p:nvPr>
        </p:nvSpPr>
        <p:spPr>
          <a:xfrm>
            <a:off x="9117760" y="4788718"/>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1D2C"/>
              </a:buClr>
              <a:buSzPts val="1600"/>
              <a:buFont typeface="Arial"/>
              <a:buNone/>
              <a:defRPr sz="1600" b="0" i="0" u="none" strike="noStrike" cap="none">
                <a:solidFill>
                  <a:srgbClr val="001D2C"/>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36" name="Google Shape;36;p33" descr="A blue and black logo&#10;&#10;Description automatically generated"/>
          <p:cNvPicPr preferRelativeResize="0"/>
          <p:nvPr/>
        </p:nvPicPr>
        <p:blipFill rotWithShape="1">
          <a:blip r:embed="rId2">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8_DEFAULT">
  <p:cSld name="8_DEFAULT">
    <p:bg>
      <p:bgPr>
        <a:solidFill>
          <a:srgbClr val="001D2C"/>
        </a:solidFill>
        <a:effectLst/>
      </p:bgPr>
    </p:bg>
    <p:spTree>
      <p:nvGrpSpPr>
        <p:cNvPr id="1" name="Shape 260"/>
        <p:cNvGrpSpPr/>
        <p:nvPr/>
      </p:nvGrpSpPr>
      <p:grpSpPr>
        <a:xfrm>
          <a:off x="0" y="0"/>
          <a:ext cx="0" cy="0"/>
          <a:chOff x="0" y="0"/>
          <a:chExt cx="0" cy="0"/>
        </a:xfrm>
      </p:grpSpPr>
      <p:sp>
        <p:nvSpPr>
          <p:cNvPr id="261" name="Google Shape;261;p51"/>
          <p:cNvSpPr txBox="1">
            <a:spLocks noGrp="1"/>
          </p:cNvSpPr>
          <p:nvPr>
            <p:ph type="body" idx="1"/>
          </p:nvPr>
        </p:nvSpPr>
        <p:spPr>
          <a:xfrm>
            <a:off x="609601" y="877841"/>
            <a:ext cx="5921828" cy="55423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733"/>
              <a:buFont typeface="Arial"/>
              <a:buNone/>
              <a:defRPr sz="3733" b="1"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2" name="Google Shape;262;p51"/>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63" name="Google Shape;263;p51"/>
          <p:cNvSpPr txBox="1">
            <a:spLocks noGrp="1"/>
          </p:cNvSpPr>
          <p:nvPr>
            <p:ph type="body" idx="2"/>
          </p:nvPr>
        </p:nvSpPr>
        <p:spPr>
          <a:xfrm>
            <a:off x="609601" y="511656"/>
            <a:ext cx="5921828"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4" name="Google Shape;264;p51"/>
          <p:cNvSpPr txBox="1">
            <a:spLocks noGrp="1"/>
          </p:cNvSpPr>
          <p:nvPr>
            <p:ph type="body" idx="3"/>
          </p:nvPr>
        </p:nvSpPr>
        <p:spPr>
          <a:xfrm>
            <a:off x="609601" y="3599791"/>
            <a:ext cx="5921828" cy="4397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667"/>
              <a:buFont typeface="Arial"/>
              <a:buNone/>
              <a:defRPr sz="26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5" name="Google Shape;265;p51"/>
          <p:cNvSpPr>
            <a:spLocks noGrp="1"/>
          </p:cNvSpPr>
          <p:nvPr>
            <p:ph type="pic" idx="4"/>
          </p:nvPr>
        </p:nvSpPr>
        <p:spPr>
          <a:xfrm>
            <a:off x="6898217" y="512233"/>
            <a:ext cx="5003800" cy="5293784"/>
          </a:xfrm>
          <a:prstGeom prst="rect">
            <a:avLst/>
          </a:prstGeom>
          <a:noFill/>
          <a:ln>
            <a:noFill/>
          </a:ln>
        </p:spPr>
      </p:sp>
      <p:sp>
        <p:nvSpPr>
          <p:cNvPr id="266" name="Google Shape;266;p51"/>
          <p:cNvSpPr txBox="1">
            <a:spLocks noGrp="1"/>
          </p:cNvSpPr>
          <p:nvPr>
            <p:ph type="body" idx="5"/>
          </p:nvPr>
        </p:nvSpPr>
        <p:spPr>
          <a:xfrm>
            <a:off x="609599" y="4039491"/>
            <a:ext cx="5921828"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7" name="Google Shape;267;p51"/>
          <p:cNvSpPr txBox="1">
            <a:spLocks noGrp="1"/>
          </p:cNvSpPr>
          <p:nvPr>
            <p:ph type="body" idx="6"/>
          </p:nvPr>
        </p:nvSpPr>
        <p:spPr>
          <a:xfrm>
            <a:off x="609601" y="4838707"/>
            <a:ext cx="5921828" cy="4397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667"/>
              <a:buFont typeface="Arial"/>
              <a:buNone/>
              <a:defRPr sz="26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8" name="Google Shape;268;p51"/>
          <p:cNvSpPr txBox="1">
            <a:spLocks noGrp="1"/>
          </p:cNvSpPr>
          <p:nvPr>
            <p:ph type="body" idx="7"/>
          </p:nvPr>
        </p:nvSpPr>
        <p:spPr>
          <a:xfrm>
            <a:off x="609599" y="5278407"/>
            <a:ext cx="5921828"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69" name="Google Shape;269;p51" descr="A blue and white letters on a black background&#10;&#10;Description automatically generated"/>
          <p:cNvPicPr preferRelativeResize="0"/>
          <p:nvPr/>
        </p:nvPicPr>
        <p:blipFill rotWithShape="1">
          <a:blip r:embed="rId2">
            <a:alphaModFix/>
          </a:blip>
          <a:srcRect/>
          <a:stretch/>
        </p:blipFill>
        <p:spPr>
          <a:xfrm>
            <a:off x="104792" y="6430807"/>
            <a:ext cx="2197733" cy="36696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9_DEFAULT">
  <p:cSld name="9_DEFAULT">
    <p:bg>
      <p:bgPr>
        <a:solidFill>
          <a:srgbClr val="001D2C"/>
        </a:solidFill>
        <a:effectLst/>
      </p:bgPr>
    </p:bg>
    <p:spTree>
      <p:nvGrpSpPr>
        <p:cNvPr id="1" name="Shape 270"/>
        <p:cNvGrpSpPr/>
        <p:nvPr/>
      </p:nvGrpSpPr>
      <p:grpSpPr>
        <a:xfrm>
          <a:off x="0" y="0"/>
          <a:ext cx="0" cy="0"/>
          <a:chOff x="0" y="0"/>
          <a:chExt cx="0" cy="0"/>
        </a:xfrm>
      </p:grpSpPr>
      <p:sp>
        <p:nvSpPr>
          <p:cNvPr id="271" name="Google Shape;271;p52"/>
          <p:cNvSpPr txBox="1">
            <a:spLocks noGrp="1"/>
          </p:cNvSpPr>
          <p:nvPr>
            <p:ph type="body" idx="1"/>
          </p:nvPr>
        </p:nvSpPr>
        <p:spPr>
          <a:xfrm>
            <a:off x="609600" y="877841"/>
            <a:ext cx="109728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733"/>
              <a:buFont typeface="Arial"/>
              <a:buNone/>
              <a:defRPr sz="3733" b="1"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2" name="Google Shape;272;p52"/>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73" name="Google Shape;273;p52"/>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4" name="Google Shape;274;p52"/>
          <p:cNvSpPr>
            <a:spLocks noGrp="1"/>
          </p:cNvSpPr>
          <p:nvPr>
            <p:ph type="body" idx="3"/>
          </p:nvPr>
        </p:nvSpPr>
        <p:spPr>
          <a:xfrm>
            <a:off x="609600" y="1914375"/>
            <a:ext cx="3299581" cy="3439823"/>
          </a:xfrm>
          <a:prstGeom prst="roundRect">
            <a:avLst>
              <a:gd name="adj" fmla="val 6051"/>
            </a:avLst>
          </a:prstGeom>
          <a:noFill/>
          <a:ln w="9525" cap="flat" cmpd="sng">
            <a:solidFill>
              <a:srgbClr val="003854"/>
            </a:solidFill>
            <a:prstDash val="solid"/>
            <a:round/>
            <a:headEnd type="none" w="sm" len="sm"/>
            <a:tailEnd type="none" w="sm" len="sm"/>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EAEE5"/>
              </a:buClr>
              <a:buSzPts val="2667"/>
              <a:buFont typeface="Arial"/>
              <a:buNone/>
              <a:defRPr sz="2667" b="0" i="0" u="none" strike="noStrike" cap="none">
                <a:solidFill>
                  <a:srgbClr val="1EAEE5"/>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5" name="Google Shape;275;p52"/>
          <p:cNvSpPr txBox="1">
            <a:spLocks noGrp="1"/>
          </p:cNvSpPr>
          <p:nvPr>
            <p:ph type="body" idx="4"/>
          </p:nvPr>
        </p:nvSpPr>
        <p:spPr>
          <a:xfrm>
            <a:off x="745067" y="2080684"/>
            <a:ext cx="2892077" cy="52221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EAEE5"/>
              </a:buClr>
              <a:buSzPts val="2133"/>
              <a:buFont typeface="Arial"/>
              <a:buNone/>
              <a:defRPr sz="2133"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6" name="Google Shape;276;p52"/>
          <p:cNvSpPr txBox="1">
            <a:spLocks noGrp="1"/>
          </p:cNvSpPr>
          <p:nvPr>
            <p:ph type="body" idx="5"/>
          </p:nvPr>
        </p:nvSpPr>
        <p:spPr>
          <a:xfrm>
            <a:off x="745067" y="2769204"/>
            <a:ext cx="2892077" cy="238241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7" name="Google Shape;277;p52"/>
          <p:cNvSpPr>
            <a:spLocks noGrp="1"/>
          </p:cNvSpPr>
          <p:nvPr>
            <p:ph type="body" idx="6"/>
          </p:nvPr>
        </p:nvSpPr>
        <p:spPr>
          <a:xfrm>
            <a:off x="4446210" y="1914375"/>
            <a:ext cx="3299581" cy="3439823"/>
          </a:xfrm>
          <a:prstGeom prst="roundRect">
            <a:avLst>
              <a:gd name="adj" fmla="val 6051"/>
            </a:avLst>
          </a:prstGeom>
          <a:noFill/>
          <a:ln w="9525" cap="flat" cmpd="sng">
            <a:solidFill>
              <a:srgbClr val="003854"/>
            </a:solidFill>
            <a:prstDash val="solid"/>
            <a:round/>
            <a:headEnd type="none" w="sm" len="sm"/>
            <a:tailEnd type="none" w="sm" len="sm"/>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EAEE5"/>
              </a:buClr>
              <a:buSzPts val="2667"/>
              <a:buFont typeface="Arial"/>
              <a:buNone/>
              <a:defRPr sz="2667" b="0" i="0" u="none" strike="noStrike" cap="none">
                <a:solidFill>
                  <a:srgbClr val="1EAEE5"/>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8" name="Google Shape;278;p52"/>
          <p:cNvSpPr txBox="1">
            <a:spLocks noGrp="1"/>
          </p:cNvSpPr>
          <p:nvPr>
            <p:ph type="body" idx="7"/>
          </p:nvPr>
        </p:nvSpPr>
        <p:spPr>
          <a:xfrm>
            <a:off x="4581676" y="2080684"/>
            <a:ext cx="2892077" cy="52221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EAEE5"/>
              </a:buClr>
              <a:buSzPts val="2133"/>
              <a:buFont typeface="Arial"/>
              <a:buNone/>
              <a:defRPr sz="2133"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9" name="Google Shape;279;p52"/>
          <p:cNvSpPr txBox="1">
            <a:spLocks noGrp="1"/>
          </p:cNvSpPr>
          <p:nvPr>
            <p:ph type="body" idx="8"/>
          </p:nvPr>
        </p:nvSpPr>
        <p:spPr>
          <a:xfrm>
            <a:off x="4581676" y="2769204"/>
            <a:ext cx="2892077" cy="238241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0" name="Google Shape;280;p52"/>
          <p:cNvSpPr>
            <a:spLocks noGrp="1"/>
          </p:cNvSpPr>
          <p:nvPr>
            <p:ph type="body" idx="9"/>
          </p:nvPr>
        </p:nvSpPr>
        <p:spPr>
          <a:xfrm>
            <a:off x="8287658" y="1914375"/>
            <a:ext cx="3299581" cy="3439823"/>
          </a:xfrm>
          <a:prstGeom prst="roundRect">
            <a:avLst>
              <a:gd name="adj" fmla="val 6051"/>
            </a:avLst>
          </a:prstGeom>
          <a:noFill/>
          <a:ln w="9525" cap="flat" cmpd="sng">
            <a:solidFill>
              <a:srgbClr val="003854"/>
            </a:solidFill>
            <a:prstDash val="solid"/>
            <a:round/>
            <a:headEnd type="none" w="sm" len="sm"/>
            <a:tailEnd type="none" w="sm" len="sm"/>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EAEE5"/>
              </a:buClr>
              <a:buSzPts val="2667"/>
              <a:buFont typeface="Arial"/>
              <a:buNone/>
              <a:defRPr sz="2667" b="0" i="0" u="none" strike="noStrike" cap="none">
                <a:solidFill>
                  <a:srgbClr val="1EAEE5"/>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1" name="Google Shape;281;p52"/>
          <p:cNvSpPr txBox="1">
            <a:spLocks noGrp="1"/>
          </p:cNvSpPr>
          <p:nvPr>
            <p:ph type="body" idx="13"/>
          </p:nvPr>
        </p:nvSpPr>
        <p:spPr>
          <a:xfrm>
            <a:off x="8423124" y="2080684"/>
            <a:ext cx="2892077" cy="52221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EAEE5"/>
              </a:buClr>
              <a:buSzPts val="2133"/>
              <a:buFont typeface="Arial"/>
              <a:buNone/>
              <a:defRPr sz="2133"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2" name="Google Shape;282;p52"/>
          <p:cNvSpPr txBox="1">
            <a:spLocks noGrp="1"/>
          </p:cNvSpPr>
          <p:nvPr>
            <p:ph type="body" idx="14"/>
          </p:nvPr>
        </p:nvSpPr>
        <p:spPr>
          <a:xfrm>
            <a:off x="8423124" y="2769204"/>
            <a:ext cx="2892077" cy="238241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83" name="Google Shape;283;p52" descr="A blue and white letters on a black background&#10;&#10;Description automatically generated"/>
          <p:cNvPicPr preferRelativeResize="0"/>
          <p:nvPr/>
        </p:nvPicPr>
        <p:blipFill rotWithShape="1">
          <a:blip r:embed="rId2">
            <a:alphaModFix/>
          </a:blip>
          <a:srcRect/>
          <a:stretch/>
        </p:blipFill>
        <p:spPr>
          <a:xfrm>
            <a:off x="104792" y="6430807"/>
            <a:ext cx="2197733" cy="36696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3_DEFAULT">
  <p:cSld name="13_DEFAULT">
    <p:bg>
      <p:bgPr>
        <a:solidFill>
          <a:srgbClr val="001D2C"/>
        </a:solidFill>
        <a:effectLst/>
      </p:bgPr>
    </p:bg>
    <p:spTree>
      <p:nvGrpSpPr>
        <p:cNvPr id="1" name="Shape 284"/>
        <p:cNvGrpSpPr/>
        <p:nvPr/>
      </p:nvGrpSpPr>
      <p:grpSpPr>
        <a:xfrm>
          <a:off x="0" y="0"/>
          <a:ext cx="0" cy="0"/>
          <a:chOff x="0" y="0"/>
          <a:chExt cx="0" cy="0"/>
        </a:xfrm>
      </p:grpSpPr>
      <p:sp>
        <p:nvSpPr>
          <p:cNvPr id="285" name="Google Shape;285;p53"/>
          <p:cNvSpPr txBox="1">
            <a:spLocks noGrp="1"/>
          </p:cNvSpPr>
          <p:nvPr>
            <p:ph type="body" idx="1"/>
          </p:nvPr>
        </p:nvSpPr>
        <p:spPr>
          <a:xfrm>
            <a:off x="609600" y="877841"/>
            <a:ext cx="109728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733"/>
              <a:buFont typeface="Arial"/>
              <a:buNone/>
              <a:defRPr sz="3733" b="1"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6" name="Google Shape;286;p53"/>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87" name="Google Shape;287;p53"/>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8" name="Google Shape;288;p53"/>
          <p:cNvSpPr>
            <a:spLocks noGrp="1"/>
          </p:cNvSpPr>
          <p:nvPr>
            <p:ph type="body" idx="3"/>
          </p:nvPr>
        </p:nvSpPr>
        <p:spPr>
          <a:xfrm>
            <a:off x="352715" y="2081149"/>
            <a:ext cx="2685144" cy="3117244"/>
          </a:xfrm>
          <a:prstGeom prst="roundRect">
            <a:avLst>
              <a:gd name="adj" fmla="val 6051"/>
            </a:avLst>
          </a:prstGeom>
          <a:noFill/>
          <a:ln w="9525" cap="flat" cmpd="sng">
            <a:solidFill>
              <a:srgbClr val="003854"/>
            </a:solidFill>
            <a:prstDash val="solid"/>
            <a:round/>
            <a:headEnd type="none" w="sm" len="sm"/>
            <a:tailEnd type="none" w="sm" len="sm"/>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EAEE5"/>
              </a:buClr>
              <a:buSzPts val="2667"/>
              <a:buFont typeface="Arial"/>
              <a:buNone/>
              <a:defRPr sz="2667" b="0" i="0" u="none" strike="noStrike" cap="none">
                <a:solidFill>
                  <a:srgbClr val="1EAEE5"/>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9" name="Google Shape;289;p53"/>
          <p:cNvSpPr txBox="1">
            <a:spLocks noGrp="1"/>
          </p:cNvSpPr>
          <p:nvPr>
            <p:ph type="body" idx="4"/>
          </p:nvPr>
        </p:nvSpPr>
        <p:spPr>
          <a:xfrm>
            <a:off x="471450" y="2247457"/>
            <a:ext cx="2353524" cy="4183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EAEE5"/>
              </a:buClr>
              <a:buSzPts val="2133"/>
              <a:buFont typeface="Arial"/>
              <a:buNone/>
              <a:defRPr sz="2133"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0" name="Google Shape;290;p53"/>
          <p:cNvSpPr txBox="1">
            <a:spLocks noGrp="1"/>
          </p:cNvSpPr>
          <p:nvPr>
            <p:ph type="body" idx="5"/>
          </p:nvPr>
        </p:nvSpPr>
        <p:spPr>
          <a:xfrm>
            <a:off x="471450" y="2811652"/>
            <a:ext cx="2353524" cy="35765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1"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1" name="Google Shape;291;p53"/>
          <p:cNvSpPr txBox="1">
            <a:spLocks noGrp="1"/>
          </p:cNvSpPr>
          <p:nvPr>
            <p:ph type="body" idx="6"/>
          </p:nvPr>
        </p:nvSpPr>
        <p:spPr>
          <a:xfrm>
            <a:off x="471449" y="3198016"/>
            <a:ext cx="2353524" cy="19084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2" name="Google Shape;292;p53"/>
          <p:cNvSpPr>
            <a:spLocks noGrp="1"/>
          </p:cNvSpPr>
          <p:nvPr>
            <p:ph type="body" idx="7"/>
          </p:nvPr>
        </p:nvSpPr>
        <p:spPr>
          <a:xfrm>
            <a:off x="3282371" y="2081149"/>
            <a:ext cx="2685144" cy="3117244"/>
          </a:xfrm>
          <a:prstGeom prst="roundRect">
            <a:avLst>
              <a:gd name="adj" fmla="val 6051"/>
            </a:avLst>
          </a:prstGeom>
          <a:noFill/>
          <a:ln w="9525" cap="flat" cmpd="sng">
            <a:solidFill>
              <a:srgbClr val="003854"/>
            </a:solidFill>
            <a:prstDash val="solid"/>
            <a:round/>
            <a:headEnd type="none" w="sm" len="sm"/>
            <a:tailEnd type="none" w="sm" len="sm"/>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EAEE5"/>
              </a:buClr>
              <a:buSzPts val="2667"/>
              <a:buFont typeface="Arial"/>
              <a:buNone/>
              <a:defRPr sz="2667" b="0" i="0" u="none" strike="noStrike" cap="none">
                <a:solidFill>
                  <a:srgbClr val="1EAEE5"/>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3" name="Google Shape;293;p53"/>
          <p:cNvSpPr txBox="1">
            <a:spLocks noGrp="1"/>
          </p:cNvSpPr>
          <p:nvPr>
            <p:ph type="body" idx="8"/>
          </p:nvPr>
        </p:nvSpPr>
        <p:spPr>
          <a:xfrm>
            <a:off x="3401106" y="2247457"/>
            <a:ext cx="2353524" cy="4183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EAEE5"/>
              </a:buClr>
              <a:buSzPts val="2133"/>
              <a:buFont typeface="Arial"/>
              <a:buNone/>
              <a:defRPr sz="2133"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4" name="Google Shape;294;p53"/>
          <p:cNvSpPr txBox="1">
            <a:spLocks noGrp="1"/>
          </p:cNvSpPr>
          <p:nvPr>
            <p:ph type="body" idx="9"/>
          </p:nvPr>
        </p:nvSpPr>
        <p:spPr>
          <a:xfrm>
            <a:off x="3401106" y="2811652"/>
            <a:ext cx="2353524" cy="35765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1"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5" name="Google Shape;295;p53"/>
          <p:cNvSpPr txBox="1">
            <a:spLocks noGrp="1"/>
          </p:cNvSpPr>
          <p:nvPr>
            <p:ph type="body" idx="13"/>
          </p:nvPr>
        </p:nvSpPr>
        <p:spPr>
          <a:xfrm>
            <a:off x="3401105" y="3198016"/>
            <a:ext cx="2353524" cy="19084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6" name="Google Shape;296;p53"/>
          <p:cNvSpPr>
            <a:spLocks noGrp="1"/>
          </p:cNvSpPr>
          <p:nvPr>
            <p:ph type="body" idx="14"/>
          </p:nvPr>
        </p:nvSpPr>
        <p:spPr>
          <a:xfrm>
            <a:off x="6212027" y="2081149"/>
            <a:ext cx="2685144" cy="3117244"/>
          </a:xfrm>
          <a:prstGeom prst="roundRect">
            <a:avLst>
              <a:gd name="adj" fmla="val 6051"/>
            </a:avLst>
          </a:prstGeom>
          <a:noFill/>
          <a:ln w="9525" cap="flat" cmpd="sng">
            <a:solidFill>
              <a:srgbClr val="003854"/>
            </a:solidFill>
            <a:prstDash val="solid"/>
            <a:round/>
            <a:headEnd type="none" w="sm" len="sm"/>
            <a:tailEnd type="none" w="sm" len="sm"/>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EAEE5"/>
              </a:buClr>
              <a:buSzPts val="2667"/>
              <a:buFont typeface="Arial"/>
              <a:buNone/>
              <a:defRPr sz="2667" b="0" i="0" u="none" strike="noStrike" cap="none">
                <a:solidFill>
                  <a:srgbClr val="1EAEE5"/>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7" name="Google Shape;297;p53"/>
          <p:cNvSpPr txBox="1">
            <a:spLocks noGrp="1"/>
          </p:cNvSpPr>
          <p:nvPr>
            <p:ph type="body" idx="15"/>
          </p:nvPr>
        </p:nvSpPr>
        <p:spPr>
          <a:xfrm>
            <a:off x="6330762" y="2247457"/>
            <a:ext cx="2353524" cy="4183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EAEE5"/>
              </a:buClr>
              <a:buSzPts val="2133"/>
              <a:buFont typeface="Arial"/>
              <a:buNone/>
              <a:defRPr sz="2133"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8" name="Google Shape;298;p53"/>
          <p:cNvSpPr txBox="1">
            <a:spLocks noGrp="1"/>
          </p:cNvSpPr>
          <p:nvPr>
            <p:ph type="body" idx="16"/>
          </p:nvPr>
        </p:nvSpPr>
        <p:spPr>
          <a:xfrm>
            <a:off x="6330762" y="2811652"/>
            <a:ext cx="2353524" cy="35765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1"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9" name="Google Shape;299;p53"/>
          <p:cNvSpPr txBox="1">
            <a:spLocks noGrp="1"/>
          </p:cNvSpPr>
          <p:nvPr>
            <p:ph type="body" idx="17"/>
          </p:nvPr>
        </p:nvSpPr>
        <p:spPr>
          <a:xfrm>
            <a:off x="6330761" y="3198016"/>
            <a:ext cx="2353524" cy="19084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0" name="Google Shape;300;p53"/>
          <p:cNvSpPr>
            <a:spLocks noGrp="1"/>
          </p:cNvSpPr>
          <p:nvPr>
            <p:ph type="body" idx="18"/>
          </p:nvPr>
        </p:nvSpPr>
        <p:spPr>
          <a:xfrm>
            <a:off x="9141683" y="2081149"/>
            <a:ext cx="2685144" cy="3117244"/>
          </a:xfrm>
          <a:prstGeom prst="roundRect">
            <a:avLst>
              <a:gd name="adj" fmla="val 6051"/>
            </a:avLst>
          </a:prstGeom>
          <a:noFill/>
          <a:ln w="9525" cap="flat" cmpd="sng">
            <a:solidFill>
              <a:srgbClr val="003854"/>
            </a:solidFill>
            <a:prstDash val="solid"/>
            <a:round/>
            <a:headEnd type="none" w="sm" len="sm"/>
            <a:tailEnd type="none" w="sm" len="sm"/>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EAEE5"/>
              </a:buClr>
              <a:buSzPts val="2667"/>
              <a:buFont typeface="Arial"/>
              <a:buNone/>
              <a:defRPr sz="2667" b="0" i="0" u="none" strike="noStrike" cap="none">
                <a:solidFill>
                  <a:srgbClr val="1EAEE5"/>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1" name="Google Shape;301;p53"/>
          <p:cNvSpPr txBox="1">
            <a:spLocks noGrp="1"/>
          </p:cNvSpPr>
          <p:nvPr>
            <p:ph type="body" idx="19"/>
          </p:nvPr>
        </p:nvSpPr>
        <p:spPr>
          <a:xfrm>
            <a:off x="9260418" y="2247457"/>
            <a:ext cx="2353524" cy="4183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EAEE5"/>
              </a:buClr>
              <a:buSzPts val="2133"/>
              <a:buFont typeface="Arial"/>
              <a:buNone/>
              <a:defRPr sz="2133"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2" name="Google Shape;302;p53"/>
          <p:cNvSpPr txBox="1">
            <a:spLocks noGrp="1"/>
          </p:cNvSpPr>
          <p:nvPr>
            <p:ph type="body" idx="20"/>
          </p:nvPr>
        </p:nvSpPr>
        <p:spPr>
          <a:xfrm>
            <a:off x="9260418" y="2811652"/>
            <a:ext cx="2353524" cy="35765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1"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3" name="Google Shape;303;p53"/>
          <p:cNvSpPr txBox="1">
            <a:spLocks noGrp="1"/>
          </p:cNvSpPr>
          <p:nvPr>
            <p:ph type="body" idx="21"/>
          </p:nvPr>
        </p:nvSpPr>
        <p:spPr>
          <a:xfrm>
            <a:off x="9260417" y="3198016"/>
            <a:ext cx="2353524" cy="19084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304" name="Google Shape;304;p53" descr="A blue and white letters on a black background&#10;&#10;Description automatically generated"/>
          <p:cNvPicPr preferRelativeResize="0"/>
          <p:nvPr/>
        </p:nvPicPr>
        <p:blipFill rotWithShape="1">
          <a:blip r:embed="rId2">
            <a:alphaModFix/>
          </a:blip>
          <a:srcRect/>
          <a:stretch/>
        </p:blipFill>
        <p:spPr>
          <a:xfrm>
            <a:off x="104792" y="6430807"/>
            <a:ext cx="2197733" cy="36696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0_DEFAULT">
  <p:cSld name="10_DEFAULT">
    <p:bg>
      <p:bgPr>
        <a:solidFill>
          <a:srgbClr val="001D2C"/>
        </a:solidFill>
        <a:effectLst/>
      </p:bgPr>
    </p:bg>
    <p:spTree>
      <p:nvGrpSpPr>
        <p:cNvPr id="1" name="Shape 305"/>
        <p:cNvGrpSpPr/>
        <p:nvPr/>
      </p:nvGrpSpPr>
      <p:grpSpPr>
        <a:xfrm>
          <a:off x="0" y="0"/>
          <a:ext cx="0" cy="0"/>
          <a:chOff x="0" y="0"/>
          <a:chExt cx="0" cy="0"/>
        </a:xfrm>
      </p:grpSpPr>
      <p:sp>
        <p:nvSpPr>
          <p:cNvPr id="306" name="Google Shape;306;p54"/>
          <p:cNvSpPr txBox="1">
            <a:spLocks noGrp="1"/>
          </p:cNvSpPr>
          <p:nvPr>
            <p:ph type="body" idx="1"/>
          </p:nvPr>
        </p:nvSpPr>
        <p:spPr>
          <a:xfrm>
            <a:off x="609601" y="877841"/>
            <a:ext cx="5921828" cy="55423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733"/>
              <a:buFont typeface="Arial"/>
              <a:buNone/>
              <a:defRPr sz="3733" b="1"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7" name="Google Shape;307;p54"/>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08" name="Google Shape;308;p54"/>
          <p:cNvSpPr txBox="1">
            <a:spLocks noGrp="1"/>
          </p:cNvSpPr>
          <p:nvPr>
            <p:ph type="body" idx="2"/>
          </p:nvPr>
        </p:nvSpPr>
        <p:spPr>
          <a:xfrm>
            <a:off x="609601" y="511656"/>
            <a:ext cx="5921828"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9" name="Google Shape;309;p54"/>
          <p:cNvSpPr txBox="1">
            <a:spLocks noGrp="1"/>
          </p:cNvSpPr>
          <p:nvPr>
            <p:ph type="body" idx="3"/>
          </p:nvPr>
        </p:nvSpPr>
        <p:spPr>
          <a:xfrm>
            <a:off x="609601" y="1914375"/>
            <a:ext cx="5921828" cy="38913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667"/>
              <a:buFont typeface="Arial"/>
              <a:buNone/>
              <a:defRPr sz="26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310" name="Google Shape;310;p54"/>
          <p:cNvCxnSpPr/>
          <p:nvPr/>
        </p:nvCxnSpPr>
        <p:spPr>
          <a:xfrm>
            <a:off x="11398552" y="511657"/>
            <a:ext cx="0" cy="5477905"/>
          </a:xfrm>
          <a:prstGeom prst="straightConnector1">
            <a:avLst/>
          </a:prstGeom>
          <a:noFill/>
          <a:ln w="12700" cap="flat" cmpd="sng">
            <a:solidFill>
              <a:srgbClr val="1EAEE5"/>
            </a:solidFill>
            <a:prstDash val="solid"/>
            <a:miter lim="800000"/>
            <a:headEnd type="none" w="sm" len="sm"/>
            <a:tailEnd type="triangle" w="med" len="med"/>
          </a:ln>
        </p:spPr>
      </p:cxnSp>
      <p:cxnSp>
        <p:nvCxnSpPr>
          <p:cNvPr id="311" name="Google Shape;311;p54"/>
          <p:cNvCxnSpPr/>
          <p:nvPr/>
        </p:nvCxnSpPr>
        <p:spPr>
          <a:xfrm>
            <a:off x="7353904" y="2244876"/>
            <a:ext cx="4044648" cy="0"/>
          </a:xfrm>
          <a:prstGeom prst="straightConnector1">
            <a:avLst/>
          </a:prstGeom>
          <a:noFill/>
          <a:ln w="12700" cap="flat" cmpd="sng">
            <a:solidFill>
              <a:srgbClr val="1EAEE5"/>
            </a:solidFill>
            <a:prstDash val="solid"/>
            <a:miter lim="800000"/>
            <a:headEnd type="none" w="sm" len="sm"/>
            <a:tailEnd type="none" w="sm" len="sm"/>
          </a:ln>
        </p:spPr>
      </p:cxnSp>
      <p:cxnSp>
        <p:nvCxnSpPr>
          <p:cNvPr id="312" name="Google Shape;312;p54"/>
          <p:cNvCxnSpPr/>
          <p:nvPr/>
        </p:nvCxnSpPr>
        <p:spPr>
          <a:xfrm>
            <a:off x="7353904" y="4083352"/>
            <a:ext cx="4044648" cy="0"/>
          </a:xfrm>
          <a:prstGeom prst="straightConnector1">
            <a:avLst/>
          </a:prstGeom>
          <a:noFill/>
          <a:ln w="12700" cap="flat" cmpd="sng">
            <a:solidFill>
              <a:srgbClr val="1EAEE5"/>
            </a:solidFill>
            <a:prstDash val="solid"/>
            <a:miter lim="800000"/>
            <a:headEnd type="none" w="sm" len="sm"/>
            <a:tailEnd type="none" w="sm" len="sm"/>
          </a:ln>
        </p:spPr>
      </p:cxnSp>
      <p:sp>
        <p:nvSpPr>
          <p:cNvPr id="313" name="Google Shape;313;p54"/>
          <p:cNvSpPr txBox="1">
            <a:spLocks noGrp="1"/>
          </p:cNvSpPr>
          <p:nvPr>
            <p:ph type="body" idx="4"/>
          </p:nvPr>
        </p:nvSpPr>
        <p:spPr>
          <a:xfrm>
            <a:off x="7494211" y="524540"/>
            <a:ext cx="3764035"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4" name="Google Shape;314;p54"/>
          <p:cNvSpPr txBox="1">
            <a:spLocks noGrp="1"/>
          </p:cNvSpPr>
          <p:nvPr>
            <p:ph type="body" idx="5"/>
          </p:nvPr>
        </p:nvSpPr>
        <p:spPr>
          <a:xfrm>
            <a:off x="7494211" y="895684"/>
            <a:ext cx="3764035"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5" name="Google Shape;315;p54"/>
          <p:cNvSpPr txBox="1">
            <a:spLocks noGrp="1"/>
          </p:cNvSpPr>
          <p:nvPr>
            <p:ph type="body" idx="6"/>
          </p:nvPr>
        </p:nvSpPr>
        <p:spPr>
          <a:xfrm>
            <a:off x="7494211" y="2419053"/>
            <a:ext cx="3764035"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6" name="Google Shape;316;p54"/>
          <p:cNvSpPr txBox="1">
            <a:spLocks noGrp="1"/>
          </p:cNvSpPr>
          <p:nvPr>
            <p:ph type="body" idx="7"/>
          </p:nvPr>
        </p:nvSpPr>
        <p:spPr>
          <a:xfrm>
            <a:off x="7494211" y="2790197"/>
            <a:ext cx="3764035"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7" name="Google Shape;317;p54"/>
          <p:cNvSpPr txBox="1">
            <a:spLocks noGrp="1"/>
          </p:cNvSpPr>
          <p:nvPr>
            <p:ph type="body" idx="8"/>
          </p:nvPr>
        </p:nvSpPr>
        <p:spPr>
          <a:xfrm>
            <a:off x="7494211" y="4201492"/>
            <a:ext cx="3764035"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8" name="Google Shape;318;p54"/>
          <p:cNvSpPr txBox="1">
            <a:spLocks noGrp="1"/>
          </p:cNvSpPr>
          <p:nvPr>
            <p:ph type="body" idx="9"/>
          </p:nvPr>
        </p:nvSpPr>
        <p:spPr>
          <a:xfrm>
            <a:off x="7494211" y="4572636"/>
            <a:ext cx="3764035"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319" name="Google Shape;319;p54" descr="A blue and white letters on a black background&#10;&#10;Description automatically generated"/>
          <p:cNvPicPr preferRelativeResize="0"/>
          <p:nvPr/>
        </p:nvPicPr>
        <p:blipFill rotWithShape="1">
          <a:blip r:embed="rId2">
            <a:alphaModFix/>
          </a:blip>
          <a:srcRect/>
          <a:stretch/>
        </p:blipFill>
        <p:spPr>
          <a:xfrm>
            <a:off x="104792" y="6430807"/>
            <a:ext cx="2197733" cy="36696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1_DEFAULT">
  <p:cSld name="11_DEFAULT">
    <p:bg>
      <p:bgPr>
        <a:solidFill>
          <a:srgbClr val="001D2C"/>
        </a:solidFill>
        <a:effectLst/>
      </p:bgPr>
    </p:bg>
    <p:spTree>
      <p:nvGrpSpPr>
        <p:cNvPr id="1" name="Shape 320"/>
        <p:cNvGrpSpPr/>
        <p:nvPr/>
      </p:nvGrpSpPr>
      <p:grpSpPr>
        <a:xfrm>
          <a:off x="0" y="0"/>
          <a:ext cx="0" cy="0"/>
          <a:chOff x="0" y="0"/>
          <a:chExt cx="0" cy="0"/>
        </a:xfrm>
      </p:grpSpPr>
      <p:sp>
        <p:nvSpPr>
          <p:cNvPr id="321" name="Google Shape;321;p55"/>
          <p:cNvSpPr/>
          <p:nvPr/>
        </p:nvSpPr>
        <p:spPr>
          <a:xfrm>
            <a:off x="1316721" y="3813561"/>
            <a:ext cx="288000" cy="288000"/>
          </a:xfrm>
          <a:prstGeom prst="ellipse">
            <a:avLst/>
          </a:prstGeom>
          <a:solidFill>
            <a:srgbClr val="40BDA4">
              <a:alpha val="40000"/>
            </a:srgbClr>
          </a:solidFill>
          <a:ln w="12700" cap="flat" cmpd="sng">
            <a:solidFill>
              <a:srgbClr val="40BDA4">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22" name="Google Shape;322;p55"/>
          <p:cNvSpPr txBox="1">
            <a:spLocks noGrp="1"/>
          </p:cNvSpPr>
          <p:nvPr>
            <p:ph type="body" idx="1"/>
          </p:nvPr>
        </p:nvSpPr>
        <p:spPr>
          <a:xfrm>
            <a:off x="609600" y="877841"/>
            <a:ext cx="109728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733"/>
              <a:buFont typeface="Arial"/>
              <a:buNone/>
              <a:defRPr sz="3733" b="1"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3" name="Google Shape;323;p55"/>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24" name="Google Shape;324;p55"/>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325" name="Google Shape;325;p55"/>
          <p:cNvCxnSpPr/>
          <p:nvPr/>
        </p:nvCxnSpPr>
        <p:spPr>
          <a:xfrm>
            <a:off x="609600" y="3957561"/>
            <a:ext cx="10972800" cy="0"/>
          </a:xfrm>
          <a:prstGeom prst="straightConnector1">
            <a:avLst/>
          </a:prstGeom>
          <a:noFill/>
          <a:ln w="12700" cap="flat" cmpd="sng">
            <a:solidFill>
              <a:srgbClr val="40BDA4"/>
            </a:solidFill>
            <a:prstDash val="solid"/>
            <a:miter lim="800000"/>
            <a:headEnd type="none" w="sm" len="sm"/>
            <a:tailEnd type="none" w="sm" len="sm"/>
          </a:ln>
        </p:spPr>
      </p:cxnSp>
      <p:sp>
        <p:nvSpPr>
          <p:cNvPr id="326" name="Google Shape;326;p55"/>
          <p:cNvSpPr/>
          <p:nvPr/>
        </p:nvSpPr>
        <p:spPr>
          <a:xfrm>
            <a:off x="1389103" y="3885561"/>
            <a:ext cx="144000" cy="144000"/>
          </a:xfrm>
          <a:prstGeom prst="ellipse">
            <a:avLst/>
          </a:prstGeom>
          <a:solidFill>
            <a:srgbClr val="40BDA4"/>
          </a:solidFill>
          <a:ln w="12700" cap="flat" cmpd="sng">
            <a:solidFill>
              <a:srgbClr val="40BDA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27" name="Google Shape;327;p55"/>
          <p:cNvSpPr/>
          <p:nvPr/>
        </p:nvSpPr>
        <p:spPr>
          <a:xfrm>
            <a:off x="3726093" y="3813561"/>
            <a:ext cx="288000" cy="288000"/>
          </a:xfrm>
          <a:prstGeom prst="ellipse">
            <a:avLst/>
          </a:prstGeom>
          <a:solidFill>
            <a:srgbClr val="40BDA4">
              <a:alpha val="40000"/>
            </a:srgbClr>
          </a:solidFill>
          <a:ln w="12700" cap="flat" cmpd="sng">
            <a:solidFill>
              <a:srgbClr val="40BDA4">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28" name="Google Shape;328;p55"/>
          <p:cNvSpPr/>
          <p:nvPr/>
        </p:nvSpPr>
        <p:spPr>
          <a:xfrm>
            <a:off x="3798475" y="3885561"/>
            <a:ext cx="144000" cy="144000"/>
          </a:xfrm>
          <a:prstGeom prst="ellipse">
            <a:avLst/>
          </a:prstGeom>
          <a:solidFill>
            <a:srgbClr val="40BDA4"/>
          </a:solidFill>
          <a:ln w="12700" cap="flat" cmpd="sng">
            <a:solidFill>
              <a:srgbClr val="40BDA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29" name="Google Shape;329;p55"/>
          <p:cNvSpPr/>
          <p:nvPr/>
        </p:nvSpPr>
        <p:spPr>
          <a:xfrm>
            <a:off x="6270932" y="3813561"/>
            <a:ext cx="288000" cy="288000"/>
          </a:xfrm>
          <a:prstGeom prst="ellipse">
            <a:avLst/>
          </a:prstGeom>
          <a:solidFill>
            <a:srgbClr val="40BDA4">
              <a:alpha val="40000"/>
            </a:srgbClr>
          </a:solidFill>
          <a:ln w="12700" cap="flat" cmpd="sng">
            <a:solidFill>
              <a:srgbClr val="40BDA4">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30" name="Google Shape;330;p55"/>
          <p:cNvSpPr/>
          <p:nvPr/>
        </p:nvSpPr>
        <p:spPr>
          <a:xfrm>
            <a:off x="6343313" y="3885561"/>
            <a:ext cx="144000" cy="144000"/>
          </a:xfrm>
          <a:prstGeom prst="ellipse">
            <a:avLst/>
          </a:prstGeom>
          <a:solidFill>
            <a:srgbClr val="40BDA4"/>
          </a:solidFill>
          <a:ln w="12700" cap="flat" cmpd="sng">
            <a:solidFill>
              <a:srgbClr val="40BDA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31" name="Google Shape;331;p55"/>
          <p:cNvSpPr/>
          <p:nvPr/>
        </p:nvSpPr>
        <p:spPr>
          <a:xfrm>
            <a:off x="8599389" y="3813561"/>
            <a:ext cx="288000" cy="288000"/>
          </a:xfrm>
          <a:prstGeom prst="ellipse">
            <a:avLst/>
          </a:prstGeom>
          <a:solidFill>
            <a:srgbClr val="40BDA4">
              <a:alpha val="40000"/>
            </a:srgbClr>
          </a:solidFill>
          <a:ln w="12700" cap="flat" cmpd="sng">
            <a:solidFill>
              <a:srgbClr val="40BDA4">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32" name="Google Shape;332;p55"/>
          <p:cNvSpPr/>
          <p:nvPr/>
        </p:nvSpPr>
        <p:spPr>
          <a:xfrm>
            <a:off x="8671771" y="3885561"/>
            <a:ext cx="144000" cy="144000"/>
          </a:xfrm>
          <a:prstGeom prst="ellipse">
            <a:avLst/>
          </a:prstGeom>
          <a:solidFill>
            <a:srgbClr val="40BDA4"/>
          </a:solidFill>
          <a:ln w="12700" cap="flat" cmpd="sng">
            <a:solidFill>
              <a:srgbClr val="40BDA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33" name="Google Shape;333;p55"/>
          <p:cNvSpPr txBox="1">
            <a:spLocks noGrp="1"/>
          </p:cNvSpPr>
          <p:nvPr>
            <p:ph type="body" idx="3"/>
          </p:nvPr>
        </p:nvSpPr>
        <p:spPr>
          <a:xfrm>
            <a:off x="1389103" y="2197120"/>
            <a:ext cx="3114973"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4" name="Google Shape;334;p55"/>
          <p:cNvSpPr txBox="1">
            <a:spLocks noGrp="1"/>
          </p:cNvSpPr>
          <p:nvPr>
            <p:ph type="body" idx="4"/>
          </p:nvPr>
        </p:nvSpPr>
        <p:spPr>
          <a:xfrm>
            <a:off x="1389103" y="2589467"/>
            <a:ext cx="3114973"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5" name="Google Shape;335;p55"/>
          <p:cNvSpPr txBox="1">
            <a:spLocks noGrp="1"/>
          </p:cNvSpPr>
          <p:nvPr>
            <p:ph type="body" idx="5"/>
          </p:nvPr>
        </p:nvSpPr>
        <p:spPr>
          <a:xfrm>
            <a:off x="3798475" y="4580316"/>
            <a:ext cx="3104931"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6" name="Google Shape;336;p55"/>
          <p:cNvSpPr txBox="1">
            <a:spLocks noGrp="1"/>
          </p:cNvSpPr>
          <p:nvPr>
            <p:ph type="body" idx="6"/>
          </p:nvPr>
        </p:nvSpPr>
        <p:spPr>
          <a:xfrm>
            <a:off x="3798475" y="4963426"/>
            <a:ext cx="3104931"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7" name="Google Shape;337;p55"/>
          <p:cNvSpPr txBox="1">
            <a:spLocks noGrp="1"/>
          </p:cNvSpPr>
          <p:nvPr>
            <p:ph type="body" idx="7"/>
          </p:nvPr>
        </p:nvSpPr>
        <p:spPr>
          <a:xfrm>
            <a:off x="6270932" y="2206413"/>
            <a:ext cx="3114973"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8" name="Google Shape;338;p55"/>
          <p:cNvSpPr txBox="1">
            <a:spLocks noGrp="1"/>
          </p:cNvSpPr>
          <p:nvPr>
            <p:ph type="body" idx="8"/>
          </p:nvPr>
        </p:nvSpPr>
        <p:spPr>
          <a:xfrm>
            <a:off x="6270932" y="2598760"/>
            <a:ext cx="3114973"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9" name="Google Shape;339;p55"/>
          <p:cNvSpPr txBox="1">
            <a:spLocks noGrp="1"/>
          </p:cNvSpPr>
          <p:nvPr>
            <p:ph type="body" idx="9"/>
          </p:nvPr>
        </p:nvSpPr>
        <p:spPr>
          <a:xfrm>
            <a:off x="8599389" y="4546708"/>
            <a:ext cx="3104931"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0" name="Google Shape;340;p55"/>
          <p:cNvSpPr txBox="1">
            <a:spLocks noGrp="1"/>
          </p:cNvSpPr>
          <p:nvPr>
            <p:ph type="body" idx="13"/>
          </p:nvPr>
        </p:nvSpPr>
        <p:spPr>
          <a:xfrm>
            <a:off x="8599389" y="4929818"/>
            <a:ext cx="3104931"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341" name="Google Shape;341;p55"/>
          <p:cNvCxnSpPr/>
          <p:nvPr/>
        </p:nvCxnSpPr>
        <p:spPr>
          <a:xfrm>
            <a:off x="1465745" y="3448991"/>
            <a:ext cx="0" cy="551543"/>
          </a:xfrm>
          <a:prstGeom prst="straightConnector1">
            <a:avLst/>
          </a:prstGeom>
          <a:noFill/>
          <a:ln w="12700" cap="flat" cmpd="sng">
            <a:solidFill>
              <a:srgbClr val="40BDA4"/>
            </a:solidFill>
            <a:prstDash val="solid"/>
            <a:miter lim="800000"/>
            <a:headEnd type="none" w="sm" len="sm"/>
            <a:tailEnd type="none" w="sm" len="sm"/>
          </a:ln>
        </p:spPr>
      </p:cxnSp>
      <p:cxnSp>
        <p:nvCxnSpPr>
          <p:cNvPr id="342" name="Google Shape;342;p55"/>
          <p:cNvCxnSpPr/>
          <p:nvPr/>
        </p:nvCxnSpPr>
        <p:spPr>
          <a:xfrm>
            <a:off x="3874733" y="3957562"/>
            <a:ext cx="0" cy="551543"/>
          </a:xfrm>
          <a:prstGeom prst="straightConnector1">
            <a:avLst/>
          </a:prstGeom>
          <a:noFill/>
          <a:ln w="12700" cap="flat" cmpd="sng">
            <a:solidFill>
              <a:srgbClr val="40BDA4"/>
            </a:solidFill>
            <a:prstDash val="solid"/>
            <a:miter lim="800000"/>
            <a:headEnd type="none" w="sm" len="sm"/>
            <a:tailEnd type="none" w="sm" len="sm"/>
          </a:ln>
        </p:spPr>
      </p:cxnSp>
      <p:cxnSp>
        <p:nvCxnSpPr>
          <p:cNvPr id="343" name="Google Shape;343;p55"/>
          <p:cNvCxnSpPr/>
          <p:nvPr/>
        </p:nvCxnSpPr>
        <p:spPr>
          <a:xfrm>
            <a:off x="6419189" y="3429001"/>
            <a:ext cx="0" cy="551543"/>
          </a:xfrm>
          <a:prstGeom prst="straightConnector1">
            <a:avLst/>
          </a:prstGeom>
          <a:noFill/>
          <a:ln w="12700" cap="flat" cmpd="sng">
            <a:solidFill>
              <a:srgbClr val="40BDA4"/>
            </a:solidFill>
            <a:prstDash val="solid"/>
            <a:miter lim="800000"/>
            <a:headEnd type="none" w="sm" len="sm"/>
            <a:tailEnd type="none" w="sm" len="sm"/>
          </a:ln>
        </p:spPr>
      </p:cxnSp>
      <p:cxnSp>
        <p:nvCxnSpPr>
          <p:cNvPr id="344" name="Google Shape;344;p55"/>
          <p:cNvCxnSpPr/>
          <p:nvPr/>
        </p:nvCxnSpPr>
        <p:spPr>
          <a:xfrm>
            <a:off x="8743389" y="3907971"/>
            <a:ext cx="0" cy="551543"/>
          </a:xfrm>
          <a:prstGeom prst="straightConnector1">
            <a:avLst/>
          </a:prstGeom>
          <a:noFill/>
          <a:ln w="12700" cap="flat" cmpd="sng">
            <a:solidFill>
              <a:srgbClr val="40BDA4"/>
            </a:solidFill>
            <a:prstDash val="solid"/>
            <a:miter lim="800000"/>
            <a:headEnd type="none" w="sm" len="sm"/>
            <a:tailEnd type="none" w="sm" len="sm"/>
          </a:ln>
        </p:spPr>
      </p:cxnSp>
      <p:pic>
        <p:nvPicPr>
          <p:cNvPr id="345" name="Google Shape;345;p55" descr="A blue and white letters on a black background&#10;&#10;Description automatically generated"/>
          <p:cNvPicPr preferRelativeResize="0"/>
          <p:nvPr/>
        </p:nvPicPr>
        <p:blipFill rotWithShape="1">
          <a:blip r:embed="rId2">
            <a:alphaModFix/>
          </a:blip>
          <a:srcRect/>
          <a:stretch/>
        </p:blipFill>
        <p:spPr>
          <a:xfrm>
            <a:off x="104792" y="6430807"/>
            <a:ext cx="2197733" cy="36696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2_DEFAULT">
  <p:cSld name="12_DEFAULT">
    <p:bg>
      <p:bgPr>
        <a:solidFill>
          <a:srgbClr val="001D2C"/>
        </a:solidFill>
        <a:effectLst/>
      </p:bgPr>
    </p:bg>
    <p:spTree>
      <p:nvGrpSpPr>
        <p:cNvPr id="1" name="Shape 346"/>
        <p:cNvGrpSpPr/>
        <p:nvPr/>
      </p:nvGrpSpPr>
      <p:grpSpPr>
        <a:xfrm>
          <a:off x="0" y="0"/>
          <a:ext cx="0" cy="0"/>
          <a:chOff x="0" y="0"/>
          <a:chExt cx="0" cy="0"/>
        </a:xfrm>
      </p:grpSpPr>
      <p:sp>
        <p:nvSpPr>
          <p:cNvPr id="347" name="Google Shape;347;p56"/>
          <p:cNvSpPr txBox="1">
            <a:spLocks noGrp="1"/>
          </p:cNvSpPr>
          <p:nvPr>
            <p:ph type="body" idx="1"/>
          </p:nvPr>
        </p:nvSpPr>
        <p:spPr>
          <a:xfrm>
            <a:off x="609600" y="877841"/>
            <a:ext cx="5989653" cy="54456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733"/>
              <a:buFont typeface="Arial"/>
              <a:buNone/>
              <a:defRPr sz="3733" b="1"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8" name="Google Shape;348;p56"/>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49" name="Google Shape;349;p56"/>
          <p:cNvSpPr txBox="1">
            <a:spLocks noGrp="1"/>
          </p:cNvSpPr>
          <p:nvPr>
            <p:ph type="body" idx="2"/>
          </p:nvPr>
        </p:nvSpPr>
        <p:spPr>
          <a:xfrm>
            <a:off x="609600" y="511656"/>
            <a:ext cx="5989653" cy="36618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0" name="Google Shape;350;p56"/>
          <p:cNvSpPr/>
          <p:nvPr/>
        </p:nvSpPr>
        <p:spPr>
          <a:xfrm>
            <a:off x="6481282" y="893165"/>
            <a:ext cx="5291860" cy="5291860"/>
          </a:xfrm>
          <a:prstGeom prst="ellipse">
            <a:avLst/>
          </a:prstGeom>
          <a:solidFill>
            <a:srgbClr val="2FACE3">
              <a:alpha val="29411"/>
            </a:srgbClr>
          </a:solidFill>
          <a:ln w="10575" cap="flat" cmpd="sng">
            <a:solidFill>
              <a:srgbClr val="2FACE3">
                <a:alpha val="29411"/>
              </a:srgb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351" name="Google Shape;351;p56"/>
          <p:cNvSpPr/>
          <p:nvPr/>
        </p:nvSpPr>
        <p:spPr>
          <a:xfrm>
            <a:off x="7295940" y="2244189"/>
            <a:ext cx="3662545" cy="3662545"/>
          </a:xfrm>
          <a:prstGeom prst="ellipse">
            <a:avLst/>
          </a:prstGeom>
          <a:solidFill>
            <a:srgbClr val="2FACE3">
              <a:alpha val="60000"/>
            </a:srgbClr>
          </a:solidFill>
          <a:ln w="10575" cap="flat" cmpd="sng">
            <a:solidFill>
              <a:srgbClr val="2FACE3">
                <a:alpha val="60000"/>
              </a:srgbClr>
            </a:solidFill>
            <a:prstDash val="solid"/>
            <a:round/>
            <a:headEnd type="none" w="sm" len="sm"/>
            <a:tailEnd type="none" w="sm" len="sm"/>
          </a:ln>
        </p:spPr>
        <p:txBody>
          <a:bodyPr spcFirstLastPara="1" wrap="square" lIns="203475" tIns="432375" rIns="203475" bIns="432375" anchor="ctr" anchorCtr="0">
            <a:noAutofit/>
          </a:bodyPr>
          <a:lstStyle/>
          <a:p>
            <a:pPr marL="0" marR="0" lvl="0" indent="0" algn="ctr" rtl="0">
              <a:lnSpc>
                <a:spcPct val="16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p:txBody>
      </p:sp>
      <p:sp>
        <p:nvSpPr>
          <p:cNvPr id="352" name="Google Shape;352;p56"/>
          <p:cNvSpPr/>
          <p:nvPr/>
        </p:nvSpPr>
        <p:spPr>
          <a:xfrm>
            <a:off x="8035134" y="3722951"/>
            <a:ext cx="2176733" cy="2178988"/>
          </a:xfrm>
          <a:prstGeom prst="ellipse">
            <a:avLst/>
          </a:prstGeom>
          <a:solidFill>
            <a:srgbClr val="2FACE3"/>
          </a:solidFill>
          <a:ln w="10575" cap="flat" cmpd="sng">
            <a:solidFill>
              <a:srgbClr val="2FACE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353" name="Google Shape;353;p56"/>
          <p:cNvSpPr txBox="1">
            <a:spLocks noGrp="1"/>
          </p:cNvSpPr>
          <p:nvPr>
            <p:ph type="body" idx="3"/>
          </p:nvPr>
        </p:nvSpPr>
        <p:spPr>
          <a:xfrm>
            <a:off x="7566014" y="1544633"/>
            <a:ext cx="3114973" cy="36618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867"/>
              <a:buFont typeface="Arial"/>
              <a:buNone/>
              <a:defRPr sz="1867" b="1"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4" name="Google Shape;354;p56"/>
          <p:cNvSpPr txBox="1">
            <a:spLocks noGrp="1"/>
          </p:cNvSpPr>
          <p:nvPr>
            <p:ph type="body" idx="4"/>
          </p:nvPr>
        </p:nvSpPr>
        <p:spPr>
          <a:xfrm>
            <a:off x="7566014" y="2941213"/>
            <a:ext cx="3114973" cy="36618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867"/>
              <a:buFont typeface="Arial"/>
              <a:buNone/>
              <a:defRPr sz="1867" b="1"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5" name="Google Shape;355;p56"/>
          <p:cNvSpPr txBox="1">
            <a:spLocks noGrp="1"/>
          </p:cNvSpPr>
          <p:nvPr>
            <p:ph type="body" idx="5"/>
          </p:nvPr>
        </p:nvSpPr>
        <p:spPr>
          <a:xfrm>
            <a:off x="7566014" y="4629352"/>
            <a:ext cx="3114973" cy="36618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867"/>
              <a:buFont typeface="Arial"/>
              <a:buNone/>
              <a:defRPr sz="1867" b="1"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356" name="Google Shape;356;p56"/>
          <p:cNvCxnSpPr/>
          <p:nvPr/>
        </p:nvCxnSpPr>
        <p:spPr>
          <a:xfrm>
            <a:off x="687010" y="1508524"/>
            <a:ext cx="7606079" cy="0"/>
          </a:xfrm>
          <a:prstGeom prst="straightConnector1">
            <a:avLst/>
          </a:prstGeom>
          <a:solidFill>
            <a:srgbClr val="40BDA4"/>
          </a:solidFill>
          <a:ln w="9525" cap="flat" cmpd="sng">
            <a:solidFill>
              <a:srgbClr val="1EAEE5"/>
            </a:solidFill>
            <a:prstDash val="solid"/>
            <a:round/>
            <a:headEnd type="none" w="sm" len="sm"/>
            <a:tailEnd type="none" w="sm" len="sm"/>
          </a:ln>
        </p:spPr>
      </p:cxnSp>
      <p:cxnSp>
        <p:nvCxnSpPr>
          <p:cNvPr id="357" name="Google Shape;357;p56"/>
          <p:cNvCxnSpPr/>
          <p:nvPr/>
        </p:nvCxnSpPr>
        <p:spPr>
          <a:xfrm>
            <a:off x="687010" y="3145668"/>
            <a:ext cx="7604869" cy="0"/>
          </a:xfrm>
          <a:prstGeom prst="straightConnector1">
            <a:avLst/>
          </a:prstGeom>
          <a:solidFill>
            <a:srgbClr val="40BDA4"/>
          </a:solidFill>
          <a:ln w="9525" cap="flat" cmpd="sng">
            <a:solidFill>
              <a:srgbClr val="1EAEE5"/>
            </a:solidFill>
            <a:prstDash val="solid"/>
            <a:round/>
            <a:headEnd type="none" w="sm" len="sm"/>
            <a:tailEnd type="none" w="sm" len="sm"/>
          </a:ln>
        </p:spPr>
      </p:cxnSp>
      <p:cxnSp>
        <p:nvCxnSpPr>
          <p:cNvPr id="358" name="Google Shape;358;p56"/>
          <p:cNvCxnSpPr/>
          <p:nvPr/>
        </p:nvCxnSpPr>
        <p:spPr>
          <a:xfrm>
            <a:off x="687009" y="4774985"/>
            <a:ext cx="7606059" cy="37459"/>
          </a:xfrm>
          <a:prstGeom prst="straightConnector1">
            <a:avLst/>
          </a:prstGeom>
          <a:solidFill>
            <a:srgbClr val="40BDA4"/>
          </a:solidFill>
          <a:ln w="9525" cap="flat" cmpd="sng">
            <a:solidFill>
              <a:srgbClr val="1EAEE5"/>
            </a:solidFill>
            <a:prstDash val="solid"/>
            <a:round/>
            <a:headEnd type="none" w="sm" len="sm"/>
            <a:tailEnd type="none" w="sm" len="sm"/>
          </a:ln>
        </p:spPr>
      </p:cxnSp>
      <p:sp>
        <p:nvSpPr>
          <p:cNvPr id="359" name="Google Shape;359;p56"/>
          <p:cNvSpPr txBox="1">
            <a:spLocks noGrp="1"/>
          </p:cNvSpPr>
          <p:nvPr>
            <p:ph type="body" idx="6"/>
          </p:nvPr>
        </p:nvSpPr>
        <p:spPr>
          <a:xfrm>
            <a:off x="687009" y="1603476"/>
            <a:ext cx="4441372"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0" name="Google Shape;360;p56"/>
          <p:cNvSpPr txBox="1">
            <a:spLocks noGrp="1"/>
          </p:cNvSpPr>
          <p:nvPr>
            <p:ph type="body" idx="7"/>
          </p:nvPr>
        </p:nvSpPr>
        <p:spPr>
          <a:xfrm>
            <a:off x="687009" y="1986585"/>
            <a:ext cx="4441372"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1" name="Google Shape;361;p56"/>
          <p:cNvSpPr txBox="1">
            <a:spLocks noGrp="1"/>
          </p:cNvSpPr>
          <p:nvPr>
            <p:ph type="body" idx="8"/>
          </p:nvPr>
        </p:nvSpPr>
        <p:spPr>
          <a:xfrm>
            <a:off x="687010" y="3265951"/>
            <a:ext cx="4441372"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2" name="Google Shape;362;p56"/>
          <p:cNvSpPr txBox="1">
            <a:spLocks noGrp="1"/>
          </p:cNvSpPr>
          <p:nvPr>
            <p:ph type="body" idx="9"/>
          </p:nvPr>
        </p:nvSpPr>
        <p:spPr>
          <a:xfrm>
            <a:off x="687010" y="3649060"/>
            <a:ext cx="4441372"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3" name="Google Shape;363;p56"/>
          <p:cNvSpPr txBox="1">
            <a:spLocks noGrp="1"/>
          </p:cNvSpPr>
          <p:nvPr>
            <p:ph type="body" idx="13"/>
          </p:nvPr>
        </p:nvSpPr>
        <p:spPr>
          <a:xfrm>
            <a:off x="687010" y="4903447"/>
            <a:ext cx="4441372"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4" name="Google Shape;364;p56"/>
          <p:cNvSpPr txBox="1">
            <a:spLocks noGrp="1"/>
          </p:cNvSpPr>
          <p:nvPr>
            <p:ph type="body" idx="14"/>
          </p:nvPr>
        </p:nvSpPr>
        <p:spPr>
          <a:xfrm>
            <a:off x="687010" y="5286556"/>
            <a:ext cx="4441372"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365" name="Google Shape;365;p56" descr="A blue and white letters on a black background&#10;&#10;Description automatically generated"/>
          <p:cNvPicPr preferRelativeResize="0"/>
          <p:nvPr/>
        </p:nvPicPr>
        <p:blipFill rotWithShape="1">
          <a:blip r:embed="rId2">
            <a:alphaModFix/>
          </a:blip>
          <a:srcRect/>
          <a:stretch/>
        </p:blipFill>
        <p:spPr>
          <a:xfrm>
            <a:off x="104792" y="6430807"/>
            <a:ext cx="2197733" cy="36696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4_DEFAULT">
  <p:cSld name="14_DEFAULT">
    <p:bg>
      <p:bgPr>
        <a:solidFill>
          <a:srgbClr val="001D2C"/>
        </a:solidFill>
        <a:effectLst/>
      </p:bgPr>
    </p:bg>
    <p:spTree>
      <p:nvGrpSpPr>
        <p:cNvPr id="1" name="Shape 366"/>
        <p:cNvGrpSpPr/>
        <p:nvPr/>
      </p:nvGrpSpPr>
      <p:grpSpPr>
        <a:xfrm>
          <a:off x="0" y="0"/>
          <a:ext cx="0" cy="0"/>
          <a:chOff x="0" y="0"/>
          <a:chExt cx="0" cy="0"/>
        </a:xfrm>
      </p:grpSpPr>
      <p:sp>
        <p:nvSpPr>
          <p:cNvPr id="367" name="Google Shape;367;p57"/>
          <p:cNvSpPr txBox="1">
            <a:spLocks noGrp="1"/>
          </p:cNvSpPr>
          <p:nvPr>
            <p:ph type="body" idx="1"/>
          </p:nvPr>
        </p:nvSpPr>
        <p:spPr>
          <a:xfrm>
            <a:off x="609600" y="877841"/>
            <a:ext cx="109728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733"/>
              <a:buFont typeface="Arial"/>
              <a:buNone/>
              <a:defRPr sz="3733" b="1"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8" name="Google Shape;368;p57"/>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69" name="Google Shape;369;p57"/>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0" name="Google Shape;370;p57"/>
          <p:cNvSpPr txBox="1">
            <a:spLocks noGrp="1"/>
          </p:cNvSpPr>
          <p:nvPr>
            <p:ph type="body" idx="3"/>
          </p:nvPr>
        </p:nvSpPr>
        <p:spPr>
          <a:xfrm>
            <a:off x="609600" y="1655331"/>
            <a:ext cx="10972800" cy="6981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667"/>
              <a:buFont typeface="Arial"/>
              <a:buNone/>
              <a:defRPr sz="26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1" name="Google Shape;371;p57"/>
          <p:cNvSpPr txBox="1">
            <a:spLocks noGrp="1"/>
          </p:cNvSpPr>
          <p:nvPr>
            <p:ph type="body" idx="4"/>
          </p:nvPr>
        </p:nvSpPr>
        <p:spPr>
          <a:xfrm>
            <a:off x="609600" y="2808445"/>
            <a:ext cx="91801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2133"/>
              <a:buFont typeface="Arial"/>
              <a:buNone/>
              <a:defRPr sz="2133" b="1" i="0" u="none" strike="noStrike" cap="none">
                <a:solidFill>
                  <a:srgbClr val="1EAEE5"/>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372" name="Google Shape;372;p57"/>
          <p:cNvCxnSpPr/>
          <p:nvPr/>
        </p:nvCxnSpPr>
        <p:spPr>
          <a:xfrm>
            <a:off x="609601" y="2602823"/>
            <a:ext cx="5194892" cy="0"/>
          </a:xfrm>
          <a:prstGeom prst="straightConnector1">
            <a:avLst/>
          </a:prstGeom>
          <a:noFill/>
          <a:ln w="12700" cap="flat" cmpd="sng">
            <a:solidFill>
              <a:srgbClr val="40BDA4"/>
            </a:solidFill>
            <a:prstDash val="solid"/>
            <a:miter lim="800000"/>
            <a:headEnd type="none" w="sm" len="sm"/>
            <a:tailEnd type="none" w="sm" len="sm"/>
          </a:ln>
        </p:spPr>
      </p:cxnSp>
      <p:cxnSp>
        <p:nvCxnSpPr>
          <p:cNvPr id="373" name="Google Shape;373;p57"/>
          <p:cNvCxnSpPr/>
          <p:nvPr/>
        </p:nvCxnSpPr>
        <p:spPr>
          <a:xfrm>
            <a:off x="609601" y="3464004"/>
            <a:ext cx="5194892" cy="0"/>
          </a:xfrm>
          <a:prstGeom prst="straightConnector1">
            <a:avLst/>
          </a:prstGeom>
          <a:noFill/>
          <a:ln w="12700" cap="flat" cmpd="sng">
            <a:solidFill>
              <a:srgbClr val="40BDA4"/>
            </a:solidFill>
            <a:prstDash val="solid"/>
            <a:miter lim="800000"/>
            <a:headEnd type="none" w="sm" len="sm"/>
            <a:tailEnd type="none" w="sm" len="sm"/>
          </a:ln>
        </p:spPr>
      </p:cxnSp>
      <p:cxnSp>
        <p:nvCxnSpPr>
          <p:cNvPr id="374" name="Google Shape;374;p57"/>
          <p:cNvCxnSpPr/>
          <p:nvPr/>
        </p:nvCxnSpPr>
        <p:spPr>
          <a:xfrm>
            <a:off x="609601" y="4315509"/>
            <a:ext cx="5194892" cy="0"/>
          </a:xfrm>
          <a:prstGeom prst="straightConnector1">
            <a:avLst/>
          </a:prstGeom>
          <a:noFill/>
          <a:ln w="12700" cap="flat" cmpd="sng">
            <a:solidFill>
              <a:srgbClr val="40BDA4"/>
            </a:solidFill>
            <a:prstDash val="solid"/>
            <a:miter lim="800000"/>
            <a:headEnd type="none" w="sm" len="sm"/>
            <a:tailEnd type="none" w="sm" len="sm"/>
          </a:ln>
        </p:spPr>
      </p:cxnSp>
      <p:cxnSp>
        <p:nvCxnSpPr>
          <p:cNvPr id="375" name="Google Shape;375;p57"/>
          <p:cNvCxnSpPr/>
          <p:nvPr/>
        </p:nvCxnSpPr>
        <p:spPr>
          <a:xfrm>
            <a:off x="609601" y="5176691"/>
            <a:ext cx="5194892" cy="0"/>
          </a:xfrm>
          <a:prstGeom prst="straightConnector1">
            <a:avLst/>
          </a:prstGeom>
          <a:noFill/>
          <a:ln w="12700" cap="flat" cmpd="sng">
            <a:solidFill>
              <a:srgbClr val="40BDA4"/>
            </a:solidFill>
            <a:prstDash val="solid"/>
            <a:miter lim="800000"/>
            <a:headEnd type="none" w="sm" len="sm"/>
            <a:tailEnd type="none" w="sm" len="sm"/>
          </a:ln>
        </p:spPr>
      </p:cxnSp>
      <p:cxnSp>
        <p:nvCxnSpPr>
          <p:cNvPr id="376" name="Google Shape;376;p57"/>
          <p:cNvCxnSpPr/>
          <p:nvPr/>
        </p:nvCxnSpPr>
        <p:spPr>
          <a:xfrm>
            <a:off x="609601" y="6037872"/>
            <a:ext cx="5194892" cy="0"/>
          </a:xfrm>
          <a:prstGeom prst="straightConnector1">
            <a:avLst/>
          </a:prstGeom>
          <a:noFill/>
          <a:ln w="12700" cap="flat" cmpd="sng">
            <a:solidFill>
              <a:srgbClr val="40BDA4"/>
            </a:solidFill>
            <a:prstDash val="solid"/>
            <a:miter lim="800000"/>
            <a:headEnd type="none" w="sm" len="sm"/>
            <a:tailEnd type="none" w="sm" len="sm"/>
          </a:ln>
        </p:spPr>
      </p:cxnSp>
      <p:sp>
        <p:nvSpPr>
          <p:cNvPr id="377" name="Google Shape;377;p57"/>
          <p:cNvSpPr txBox="1">
            <a:spLocks noGrp="1"/>
          </p:cNvSpPr>
          <p:nvPr>
            <p:ph type="body" idx="5"/>
          </p:nvPr>
        </p:nvSpPr>
        <p:spPr>
          <a:xfrm>
            <a:off x="1432077" y="2815755"/>
            <a:ext cx="42768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2133"/>
              <a:buFont typeface="Arial"/>
              <a:buNone/>
              <a:defRPr sz="2133"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8" name="Google Shape;378;p57"/>
          <p:cNvSpPr txBox="1">
            <a:spLocks noGrp="1"/>
          </p:cNvSpPr>
          <p:nvPr>
            <p:ph type="body" idx="6"/>
          </p:nvPr>
        </p:nvSpPr>
        <p:spPr>
          <a:xfrm>
            <a:off x="609600" y="3677514"/>
            <a:ext cx="91801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2133"/>
              <a:buFont typeface="Arial"/>
              <a:buNone/>
              <a:defRPr sz="2133" b="1" i="0" u="none" strike="noStrike" cap="none">
                <a:solidFill>
                  <a:srgbClr val="1EAEE5"/>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9" name="Google Shape;379;p57"/>
          <p:cNvSpPr txBox="1">
            <a:spLocks noGrp="1"/>
          </p:cNvSpPr>
          <p:nvPr>
            <p:ph type="body" idx="7"/>
          </p:nvPr>
        </p:nvSpPr>
        <p:spPr>
          <a:xfrm>
            <a:off x="1432077" y="3684824"/>
            <a:ext cx="42768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2133"/>
              <a:buFont typeface="Arial"/>
              <a:buNone/>
              <a:defRPr sz="2133"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0" name="Google Shape;380;p57"/>
          <p:cNvSpPr txBox="1">
            <a:spLocks noGrp="1"/>
          </p:cNvSpPr>
          <p:nvPr>
            <p:ph type="body" idx="8"/>
          </p:nvPr>
        </p:nvSpPr>
        <p:spPr>
          <a:xfrm>
            <a:off x="609600" y="4531383"/>
            <a:ext cx="91801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2133"/>
              <a:buFont typeface="Arial"/>
              <a:buNone/>
              <a:defRPr sz="2133" b="1" i="0" u="none" strike="noStrike" cap="none">
                <a:solidFill>
                  <a:srgbClr val="1EAEE5"/>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1" name="Google Shape;381;p57"/>
          <p:cNvSpPr txBox="1">
            <a:spLocks noGrp="1"/>
          </p:cNvSpPr>
          <p:nvPr>
            <p:ph type="body" idx="9"/>
          </p:nvPr>
        </p:nvSpPr>
        <p:spPr>
          <a:xfrm>
            <a:off x="1432077" y="4538694"/>
            <a:ext cx="42768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2133"/>
              <a:buFont typeface="Arial"/>
              <a:buNone/>
              <a:defRPr sz="2133"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2" name="Google Shape;382;p57"/>
          <p:cNvSpPr txBox="1">
            <a:spLocks noGrp="1"/>
          </p:cNvSpPr>
          <p:nvPr>
            <p:ph type="body" idx="13"/>
          </p:nvPr>
        </p:nvSpPr>
        <p:spPr>
          <a:xfrm>
            <a:off x="609600" y="5388617"/>
            <a:ext cx="91801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2133"/>
              <a:buFont typeface="Arial"/>
              <a:buNone/>
              <a:defRPr sz="2133" b="1" i="0" u="none" strike="noStrike" cap="none">
                <a:solidFill>
                  <a:srgbClr val="1EAEE5"/>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3" name="Google Shape;383;p57"/>
          <p:cNvSpPr txBox="1">
            <a:spLocks noGrp="1"/>
          </p:cNvSpPr>
          <p:nvPr>
            <p:ph type="body" idx="14"/>
          </p:nvPr>
        </p:nvSpPr>
        <p:spPr>
          <a:xfrm>
            <a:off x="1432077" y="5395927"/>
            <a:ext cx="42768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2133"/>
              <a:buFont typeface="Arial"/>
              <a:buNone/>
              <a:defRPr sz="2133"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4" name="Google Shape;384;p57"/>
          <p:cNvSpPr txBox="1">
            <a:spLocks noGrp="1"/>
          </p:cNvSpPr>
          <p:nvPr>
            <p:ph type="body" idx="15"/>
          </p:nvPr>
        </p:nvSpPr>
        <p:spPr>
          <a:xfrm>
            <a:off x="6250819" y="2822638"/>
            <a:ext cx="91801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2133"/>
              <a:buFont typeface="Arial"/>
              <a:buNone/>
              <a:defRPr sz="2133" b="1" i="0" u="none" strike="noStrike" cap="none">
                <a:solidFill>
                  <a:srgbClr val="1EAEE5"/>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385" name="Google Shape;385;p57"/>
          <p:cNvCxnSpPr/>
          <p:nvPr/>
        </p:nvCxnSpPr>
        <p:spPr>
          <a:xfrm>
            <a:off x="6250819" y="2617016"/>
            <a:ext cx="5194892" cy="0"/>
          </a:xfrm>
          <a:prstGeom prst="straightConnector1">
            <a:avLst/>
          </a:prstGeom>
          <a:noFill/>
          <a:ln w="12700" cap="flat" cmpd="sng">
            <a:solidFill>
              <a:srgbClr val="40BDA4"/>
            </a:solidFill>
            <a:prstDash val="solid"/>
            <a:miter lim="800000"/>
            <a:headEnd type="none" w="sm" len="sm"/>
            <a:tailEnd type="none" w="sm" len="sm"/>
          </a:ln>
        </p:spPr>
      </p:cxnSp>
      <p:cxnSp>
        <p:nvCxnSpPr>
          <p:cNvPr id="386" name="Google Shape;386;p57"/>
          <p:cNvCxnSpPr/>
          <p:nvPr/>
        </p:nvCxnSpPr>
        <p:spPr>
          <a:xfrm>
            <a:off x="6250819" y="3478197"/>
            <a:ext cx="5194892" cy="0"/>
          </a:xfrm>
          <a:prstGeom prst="straightConnector1">
            <a:avLst/>
          </a:prstGeom>
          <a:noFill/>
          <a:ln w="12700" cap="flat" cmpd="sng">
            <a:solidFill>
              <a:srgbClr val="40BDA4"/>
            </a:solidFill>
            <a:prstDash val="solid"/>
            <a:miter lim="800000"/>
            <a:headEnd type="none" w="sm" len="sm"/>
            <a:tailEnd type="none" w="sm" len="sm"/>
          </a:ln>
        </p:spPr>
      </p:cxnSp>
      <p:cxnSp>
        <p:nvCxnSpPr>
          <p:cNvPr id="387" name="Google Shape;387;p57"/>
          <p:cNvCxnSpPr/>
          <p:nvPr/>
        </p:nvCxnSpPr>
        <p:spPr>
          <a:xfrm>
            <a:off x="6250819" y="4329703"/>
            <a:ext cx="5194892" cy="0"/>
          </a:xfrm>
          <a:prstGeom prst="straightConnector1">
            <a:avLst/>
          </a:prstGeom>
          <a:noFill/>
          <a:ln w="12700" cap="flat" cmpd="sng">
            <a:solidFill>
              <a:srgbClr val="40BDA4"/>
            </a:solidFill>
            <a:prstDash val="solid"/>
            <a:miter lim="800000"/>
            <a:headEnd type="none" w="sm" len="sm"/>
            <a:tailEnd type="none" w="sm" len="sm"/>
          </a:ln>
        </p:spPr>
      </p:cxnSp>
      <p:cxnSp>
        <p:nvCxnSpPr>
          <p:cNvPr id="388" name="Google Shape;388;p57"/>
          <p:cNvCxnSpPr/>
          <p:nvPr/>
        </p:nvCxnSpPr>
        <p:spPr>
          <a:xfrm>
            <a:off x="6250819" y="5190884"/>
            <a:ext cx="5194892" cy="0"/>
          </a:xfrm>
          <a:prstGeom prst="straightConnector1">
            <a:avLst/>
          </a:prstGeom>
          <a:noFill/>
          <a:ln w="12700" cap="flat" cmpd="sng">
            <a:solidFill>
              <a:srgbClr val="40BDA4"/>
            </a:solidFill>
            <a:prstDash val="solid"/>
            <a:miter lim="800000"/>
            <a:headEnd type="none" w="sm" len="sm"/>
            <a:tailEnd type="none" w="sm" len="sm"/>
          </a:ln>
        </p:spPr>
      </p:cxnSp>
      <p:cxnSp>
        <p:nvCxnSpPr>
          <p:cNvPr id="389" name="Google Shape;389;p57"/>
          <p:cNvCxnSpPr/>
          <p:nvPr/>
        </p:nvCxnSpPr>
        <p:spPr>
          <a:xfrm>
            <a:off x="6250819" y="6052065"/>
            <a:ext cx="5194892" cy="0"/>
          </a:xfrm>
          <a:prstGeom prst="straightConnector1">
            <a:avLst/>
          </a:prstGeom>
          <a:noFill/>
          <a:ln w="12700" cap="flat" cmpd="sng">
            <a:solidFill>
              <a:srgbClr val="40BDA4"/>
            </a:solidFill>
            <a:prstDash val="solid"/>
            <a:miter lim="800000"/>
            <a:headEnd type="none" w="sm" len="sm"/>
            <a:tailEnd type="none" w="sm" len="sm"/>
          </a:ln>
        </p:spPr>
      </p:cxnSp>
      <p:sp>
        <p:nvSpPr>
          <p:cNvPr id="390" name="Google Shape;390;p57"/>
          <p:cNvSpPr txBox="1">
            <a:spLocks noGrp="1"/>
          </p:cNvSpPr>
          <p:nvPr>
            <p:ph type="body" idx="16"/>
          </p:nvPr>
        </p:nvSpPr>
        <p:spPr>
          <a:xfrm>
            <a:off x="7073295" y="2829949"/>
            <a:ext cx="42768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2133"/>
              <a:buFont typeface="Arial"/>
              <a:buNone/>
              <a:defRPr sz="2133"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1" name="Google Shape;391;p57"/>
          <p:cNvSpPr txBox="1">
            <a:spLocks noGrp="1"/>
          </p:cNvSpPr>
          <p:nvPr>
            <p:ph type="body" idx="17"/>
          </p:nvPr>
        </p:nvSpPr>
        <p:spPr>
          <a:xfrm>
            <a:off x="6250819" y="3691707"/>
            <a:ext cx="91801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2133"/>
              <a:buFont typeface="Arial"/>
              <a:buNone/>
              <a:defRPr sz="2133" b="1" i="0" u="none" strike="noStrike" cap="none">
                <a:solidFill>
                  <a:srgbClr val="1EAEE5"/>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2" name="Google Shape;392;p57"/>
          <p:cNvSpPr txBox="1">
            <a:spLocks noGrp="1"/>
          </p:cNvSpPr>
          <p:nvPr>
            <p:ph type="body" idx="18"/>
          </p:nvPr>
        </p:nvSpPr>
        <p:spPr>
          <a:xfrm>
            <a:off x="7073295" y="3699018"/>
            <a:ext cx="42768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2133"/>
              <a:buFont typeface="Arial"/>
              <a:buNone/>
              <a:defRPr sz="2133"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3" name="Google Shape;393;p57"/>
          <p:cNvSpPr txBox="1">
            <a:spLocks noGrp="1"/>
          </p:cNvSpPr>
          <p:nvPr>
            <p:ph type="body" idx="19"/>
          </p:nvPr>
        </p:nvSpPr>
        <p:spPr>
          <a:xfrm>
            <a:off x="6250819" y="4545577"/>
            <a:ext cx="91801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2133"/>
              <a:buFont typeface="Arial"/>
              <a:buNone/>
              <a:defRPr sz="2133" b="1" i="0" u="none" strike="noStrike" cap="none">
                <a:solidFill>
                  <a:srgbClr val="1EAEE5"/>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4" name="Google Shape;394;p57"/>
          <p:cNvSpPr txBox="1">
            <a:spLocks noGrp="1"/>
          </p:cNvSpPr>
          <p:nvPr>
            <p:ph type="body" idx="20"/>
          </p:nvPr>
        </p:nvSpPr>
        <p:spPr>
          <a:xfrm>
            <a:off x="7073295" y="4552887"/>
            <a:ext cx="42768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2133"/>
              <a:buFont typeface="Arial"/>
              <a:buNone/>
              <a:defRPr sz="2133"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5" name="Google Shape;395;p57"/>
          <p:cNvSpPr txBox="1">
            <a:spLocks noGrp="1"/>
          </p:cNvSpPr>
          <p:nvPr>
            <p:ph type="body" idx="21"/>
          </p:nvPr>
        </p:nvSpPr>
        <p:spPr>
          <a:xfrm>
            <a:off x="6250819" y="5402810"/>
            <a:ext cx="91801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2133"/>
              <a:buFont typeface="Arial"/>
              <a:buNone/>
              <a:defRPr sz="2133" b="1" i="0" u="none" strike="noStrike" cap="none">
                <a:solidFill>
                  <a:srgbClr val="1EAEE5"/>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6" name="Google Shape;396;p57"/>
          <p:cNvSpPr txBox="1">
            <a:spLocks noGrp="1"/>
          </p:cNvSpPr>
          <p:nvPr>
            <p:ph type="body" idx="22"/>
          </p:nvPr>
        </p:nvSpPr>
        <p:spPr>
          <a:xfrm>
            <a:off x="7073295" y="5410121"/>
            <a:ext cx="42768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2133"/>
              <a:buFont typeface="Arial"/>
              <a:buNone/>
              <a:defRPr sz="2133"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397" name="Google Shape;397;p57" descr="A blue and white letters on a black background&#10;&#10;Description automatically generated"/>
          <p:cNvPicPr preferRelativeResize="0"/>
          <p:nvPr/>
        </p:nvPicPr>
        <p:blipFill rotWithShape="1">
          <a:blip r:embed="rId2">
            <a:alphaModFix/>
          </a:blip>
          <a:srcRect/>
          <a:stretch/>
        </p:blipFill>
        <p:spPr>
          <a:xfrm>
            <a:off x="104792" y="6430807"/>
            <a:ext cx="2197733" cy="36696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6_DEFAULT">
  <p:cSld name="16_DEFAULT">
    <p:bg>
      <p:bgPr>
        <a:solidFill>
          <a:srgbClr val="001D2C"/>
        </a:solidFill>
        <a:effectLst/>
      </p:bgPr>
    </p:bg>
    <p:spTree>
      <p:nvGrpSpPr>
        <p:cNvPr id="1" name="Shape 398"/>
        <p:cNvGrpSpPr/>
        <p:nvPr/>
      </p:nvGrpSpPr>
      <p:grpSpPr>
        <a:xfrm>
          <a:off x="0" y="0"/>
          <a:ext cx="0" cy="0"/>
          <a:chOff x="0" y="0"/>
          <a:chExt cx="0" cy="0"/>
        </a:xfrm>
      </p:grpSpPr>
      <p:sp>
        <p:nvSpPr>
          <p:cNvPr id="399" name="Google Shape;399;p58"/>
          <p:cNvSpPr txBox="1">
            <a:spLocks noGrp="1"/>
          </p:cNvSpPr>
          <p:nvPr>
            <p:ph type="body" idx="1"/>
          </p:nvPr>
        </p:nvSpPr>
        <p:spPr>
          <a:xfrm>
            <a:off x="609600" y="877841"/>
            <a:ext cx="109728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733"/>
              <a:buFont typeface="Arial"/>
              <a:buNone/>
              <a:defRPr sz="3733" b="1"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0" name="Google Shape;400;p58"/>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01" name="Google Shape;401;p58"/>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2" name="Google Shape;402;p58"/>
          <p:cNvSpPr txBox="1">
            <a:spLocks noGrp="1"/>
          </p:cNvSpPr>
          <p:nvPr>
            <p:ph type="body" idx="3"/>
          </p:nvPr>
        </p:nvSpPr>
        <p:spPr>
          <a:xfrm>
            <a:off x="609600" y="1655331"/>
            <a:ext cx="10972800" cy="6981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667"/>
              <a:buFont typeface="Arial"/>
              <a:buNone/>
              <a:defRPr sz="26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3" name="Google Shape;403;p58"/>
          <p:cNvSpPr/>
          <p:nvPr/>
        </p:nvSpPr>
        <p:spPr>
          <a:xfrm>
            <a:off x="609599" y="2586457"/>
            <a:ext cx="2477105" cy="1488856"/>
          </a:xfrm>
          <a:prstGeom prst="chevron">
            <a:avLst>
              <a:gd name="adj" fmla="val 36088"/>
            </a:avLst>
          </a:prstGeom>
          <a:solidFill>
            <a:srgbClr val="1EAEE5"/>
          </a:solidFill>
          <a:ln w="12700" cap="flat" cmpd="sng">
            <a:solidFill>
              <a:srgbClr val="1EAE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404" name="Google Shape;404;p58"/>
          <p:cNvSpPr/>
          <p:nvPr/>
        </p:nvSpPr>
        <p:spPr>
          <a:xfrm>
            <a:off x="2719009" y="2586457"/>
            <a:ext cx="2477105" cy="1488856"/>
          </a:xfrm>
          <a:prstGeom prst="chevron">
            <a:avLst>
              <a:gd name="adj" fmla="val 36088"/>
            </a:avLst>
          </a:prstGeom>
          <a:solidFill>
            <a:srgbClr val="1EAEE5"/>
          </a:solidFill>
          <a:ln w="12700" cap="flat" cmpd="sng">
            <a:solidFill>
              <a:srgbClr val="1EAE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405" name="Google Shape;405;p58"/>
          <p:cNvSpPr/>
          <p:nvPr/>
        </p:nvSpPr>
        <p:spPr>
          <a:xfrm>
            <a:off x="4828418" y="2586457"/>
            <a:ext cx="2477105" cy="1488856"/>
          </a:xfrm>
          <a:prstGeom prst="chevron">
            <a:avLst>
              <a:gd name="adj" fmla="val 36088"/>
            </a:avLst>
          </a:prstGeom>
          <a:solidFill>
            <a:srgbClr val="1EAEE5"/>
          </a:solidFill>
          <a:ln w="12700" cap="flat" cmpd="sng">
            <a:solidFill>
              <a:srgbClr val="1EAE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406" name="Google Shape;406;p58"/>
          <p:cNvSpPr/>
          <p:nvPr/>
        </p:nvSpPr>
        <p:spPr>
          <a:xfrm>
            <a:off x="6937828" y="2586457"/>
            <a:ext cx="2477105" cy="1488856"/>
          </a:xfrm>
          <a:prstGeom prst="chevron">
            <a:avLst>
              <a:gd name="adj" fmla="val 36088"/>
            </a:avLst>
          </a:prstGeom>
          <a:solidFill>
            <a:srgbClr val="1EAEE5"/>
          </a:solidFill>
          <a:ln w="12700" cap="flat" cmpd="sng">
            <a:solidFill>
              <a:srgbClr val="1EAE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407" name="Google Shape;407;p58"/>
          <p:cNvSpPr/>
          <p:nvPr/>
        </p:nvSpPr>
        <p:spPr>
          <a:xfrm>
            <a:off x="9047237" y="2586457"/>
            <a:ext cx="2477105" cy="1488856"/>
          </a:xfrm>
          <a:prstGeom prst="chevron">
            <a:avLst>
              <a:gd name="adj" fmla="val 36088"/>
            </a:avLst>
          </a:prstGeom>
          <a:solidFill>
            <a:srgbClr val="1EAEE5"/>
          </a:solidFill>
          <a:ln w="12700" cap="flat" cmpd="sng">
            <a:solidFill>
              <a:srgbClr val="1EAE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408" name="Google Shape;408;p58"/>
          <p:cNvSpPr/>
          <p:nvPr/>
        </p:nvSpPr>
        <p:spPr>
          <a:xfrm>
            <a:off x="609600" y="4253504"/>
            <a:ext cx="2109409" cy="472496"/>
          </a:xfrm>
          <a:prstGeom prst="chevron">
            <a:avLst>
              <a:gd name="adj" fmla="val 60663"/>
            </a:avLst>
          </a:prstGeom>
          <a:solidFill>
            <a:srgbClr val="87D3F1"/>
          </a:solidFill>
          <a:ln w="12700" cap="flat" cmpd="sng">
            <a:solidFill>
              <a:srgbClr val="87D3F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409" name="Google Shape;409;p58"/>
          <p:cNvSpPr/>
          <p:nvPr/>
        </p:nvSpPr>
        <p:spPr>
          <a:xfrm>
            <a:off x="2719009" y="4245465"/>
            <a:ext cx="2109409" cy="472496"/>
          </a:xfrm>
          <a:prstGeom prst="chevron">
            <a:avLst>
              <a:gd name="adj" fmla="val 60663"/>
            </a:avLst>
          </a:prstGeom>
          <a:solidFill>
            <a:srgbClr val="87D3F1"/>
          </a:solidFill>
          <a:ln w="12700" cap="flat" cmpd="sng">
            <a:solidFill>
              <a:srgbClr val="87D3F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410" name="Google Shape;410;p58"/>
          <p:cNvSpPr/>
          <p:nvPr/>
        </p:nvSpPr>
        <p:spPr>
          <a:xfrm>
            <a:off x="4828418" y="4237427"/>
            <a:ext cx="2109409" cy="472496"/>
          </a:xfrm>
          <a:prstGeom prst="chevron">
            <a:avLst>
              <a:gd name="adj" fmla="val 60663"/>
            </a:avLst>
          </a:prstGeom>
          <a:solidFill>
            <a:srgbClr val="87D3F1"/>
          </a:solidFill>
          <a:ln w="12700" cap="flat" cmpd="sng">
            <a:solidFill>
              <a:srgbClr val="87D3F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411" name="Google Shape;411;p58"/>
          <p:cNvSpPr/>
          <p:nvPr/>
        </p:nvSpPr>
        <p:spPr>
          <a:xfrm>
            <a:off x="6937827" y="4204379"/>
            <a:ext cx="2109409" cy="472496"/>
          </a:xfrm>
          <a:prstGeom prst="chevron">
            <a:avLst>
              <a:gd name="adj" fmla="val 60663"/>
            </a:avLst>
          </a:prstGeom>
          <a:solidFill>
            <a:srgbClr val="87D3F1"/>
          </a:solidFill>
          <a:ln w="12700" cap="flat" cmpd="sng">
            <a:solidFill>
              <a:srgbClr val="87D3F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412" name="Google Shape;412;p58"/>
          <p:cNvSpPr/>
          <p:nvPr/>
        </p:nvSpPr>
        <p:spPr>
          <a:xfrm>
            <a:off x="9047237" y="4207653"/>
            <a:ext cx="2109409" cy="472496"/>
          </a:xfrm>
          <a:prstGeom prst="chevron">
            <a:avLst>
              <a:gd name="adj" fmla="val 60663"/>
            </a:avLst>
          </a:prstGeom>
          <a:solidFill>
            <a:srgbClr val="87D3F1"/>
          </a:solidFill>
          <a:ln w="12700" cap="flat" cmpd="sng">
            <a:solidFill>
              <a:srgbClr val="87D3F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413" name="Google Shape;413;p58"/>
          <p:cNvSpPr txBox="1">
            <a:spLocks noGrp="1"/>
          </p:cNvSpPr>
          <p:nvPr>
            <p:ph type="body" idx="4"/>
          </p:nvPr>
        </p:nvSpPr>
        <p:spPr>
          <a:xfrm>
            <a:off x="1228877" y="3131665"/>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4" name="Google Shape;414;p58"/>
          <p:cNvSpPr txBox="1">
            <a:spLocks noGrp="1"/>
          </p:cNvSpPr>
          <p:nvPr>
            <p:ph type="body" idx="5"/>
          </p:nvPr>
        </p:nvSpPr>
        <p:spPr>
          <a:xfrm>
            <a:off x="3338287" y="3131665"/>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5" name="Google Shape;415;p58"/>
          <p:cNvSpPr txBox="1">
            <a:spLocks noGrp="1"/>
          </p:cNvSpPr>
          <p:nvPr>
            <p:ph type="body" idx="6"/>
          </p:nvPr>
        </p:nvSpPr>
        <p:spPr>
          <a:xfrm>
            <a:off x="5389635" y="3131665"/>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6" name="Google Shape;416;p58"/>
          <p:cNvSpPr txBox="1">
            <a:spLocks noGrp="1"/>
          </p:cNvSpPr>
          <p:nvPr>
            <p:ph type="body" idx="7"/>
          </p:nvPr>
        </p:nvSpPr>
        <p:spPr>
          <a:xfrm>
            <a:off x="7499044" y="3119570"/>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7" name="Google Shape;417;p58"/>
          <p:cNvSpPr txBox="1">
            <a:spLocks noGrp="1"/>
          </p:cNvSpPr>
          <p:nvPr>
            <p:ph type="body" idx="8"/>
          </p:nvPr>
        </p:nvSpPr>
        <p:spPr>
          <a:xfrm>
            <a:off x="9608453" y="3111454"/>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8" name="Google Shape;418;p58"/>
          <p:cNvSpPr txBox="1">
            <a:spLocks noGrp="1"/>
          </p:cNvSpPr>
          <p:nvPr>
            <p:ph type="body" idx="9"/>
          </p:nvPr>
        </p:nvSpPr>
        <p:spPr>
          <a:xfrm>
            <a:off x="880533" y="4237427"/>
            <a:ext cx="1644952" cy="48053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9" name="Google Shape;419;p58"/>
          <p:cNvSpPr txBox="1">
            <a:spLocks noGrp="1"/>
          </p:cNvSpPr>
          <p:nvPr>
            <p:ph type="body" idx="13"/>
          </p:nvPr>
        </p:nvSpPr>
        <p:spPr>
          <a:xfrm>
            <a:off x="2951236" y="4237427"/>
            <a:ext cx="1644952" cy="48053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0" name="Google Shape;420;p58"/>
          <p:cNvSpPr txBox="1">
            <a:spLocks noGrp="1"/>
          </p:cNvSpPr>
          <p:nvPr>
            <p:ph type="body" idx="14"/>
          </p:nvPr>
        </p:nvSpPr>
        <p:spPr>
          <a:xfrm>
            <a:off x="5060645" y="4215693"/>
            <a:ext cx="1644952" cy="48053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1" name="Google Shape;421;p58"/>
          <p:cNvSpPr txBox="1">
            <a:spLocks noGrp="1"/>
          </p:cNvSpPr>
          <p:nvPr>
            <p:ph type="body" idx="15"/>
          </p:nvPr>
        </p:nvSpPr>
        <p:spPr>
          <a:xfrm>
            <a:off x="7170055" y="4204379"/>
            <a:ext cx="1644952" cy="48053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2" name="Google Shape;422;p58"/>
          <p:cNvSpPr txBox="1">
            <a:spLocks noGrp="1"/>
          </p:cNvSpPr>
          <p:nvPr>
            <p:ph type="body" idx="16"/>
          </p:nvPr>
        </p:nvSpPr>
        <p:spPr>
          <a:xfrm>
            <a:off x="9240757" y="4204379"/>
            <a:ext cx="1644952" cy="48053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23" name="Google Shape;423;p58" descr="A blue and white letters on a black background&#10;&#10;Description automatically generated"/>
          <p:cNvPicPr preferRelativeResize="0"/>
          <p:nvPr/>
        </p:nvPicPr>
        <p:blipFill rotWithShape="1">
          <a:blip r:embed="rId2">
            <a:alphaModFix/>
          </a:blip>
          <a:srcRect/>
          <a:stretch/>
        </p:blipFill>
        <p:spPr>
          <a:xfrm>
            <a:off x="104792" y="6430807"/>
            <a:ext cx="2197733" cy="36696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6_DEFAULT">
  <p:cSld name="26_DEFAULT">
    <p:bg>
      <p:bgPr>
        <a:solidFill>
          <a:srgbClr val="001D2C"/>
        </a:solidFill>
        <a:effectLst/>
      </p:bgPr>
    </p:bg>
    <p:spTree>
      <p:nvGrpSpPr>
        <p:cNvPr id="1" name="Shape 424"/>
        <p:cNvGrpSpPr/>
        <p:nvPr/>
      </p:nvGrpSpPr>
      <p:grpSpPr>
        <a:xfrm>
          <a:off x="0" y="0"/>
          <a:ext cx="0" cy="0"/>
          <a:chOff x="0" y="0"/>
          <a:chExt cx="0" cy="0"/>
        </a:xfrm>
      </p:grpSpPr>
      <p:sp>
        <p:nvSpPr>
          <p:cNvPr id="425" name="Google Shape;425;p59"/>
          <p:cNvSpPr txBox="1">
            <a:spLocks noGrp="1"/>
          </p:cNvSpPr>
          <p:nvPr>
            <p:ph type="body" idx="1"/>
          </p:nvPr>
        </p:nvSpPr>
        <p:spPr>
          <a:xfrm>
            <a:off x="609600" y="877841"/>
            <a:ext cx="109728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733"/>
              <a:buFont typeface="Arial"/>
              <a:buNone/>
              <a:defRPr sz="3733" b="1"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6" name="Google Shape;426;p59"/>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27" name="Google Shape;427;p59"/>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8" name="Google Shape;428;p59"/>
          <p:cNvSpPr txBox="1">
            <a:spLocks noGrp="1"/>
          </p:cNvSpPr>
          <p:nvPr>
            <p:ph type="body" idx="3"/>
          </p:nvPr>
        </p:nvSpPr>
        <p:spPr>
          <a:xfrm>
            <a:off x="609599" y="3790611"/>
            <a:ext cx="10972800" cy="6981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667"/>
              <a:buFont typeface="Arial"/>
              <a:buNone/>
              <a:defRPr sz="26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9" name="Google Shape;429;p59"/>
          <p:cNvSpPr/>
          <p:nvPr/>
        </p:nvSpPr>
        <p:spPr>
          <a:xfrm>
            <a:off x="609599" y="2105647"/>
            <a:ext cx="2477105" cy="1488856"/>
          </a:xfrm>
          <a:prstGeom prst="chevron">
            <a:avLst>
              <a:gd name="adj" fmla="val 36088"/>
            </a:avLst>
          </a:prstGeom>
          <a:solidFill>
            <a:srgbClr val="1EAEE5"/>
          </a:solidFill>
          <a:ln w="12700" cap="flat" cmpd="sng">
            <a:solidFill>
              <a:srgbClr val="1EAE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430" name="Google Shape;430;p59"/>
          <p:cNvSpPr/>
          <p:nvPr/>
        </p:nvSpPr>
        <p:spPr>
          <a:xfrm>
            <a:off x="2719009" y="2105647"/>
            <a:ext cx="2477105" cy="1488856"/>
          </a:xfrm>
          <a:prstGeom prst="chevron">
            <a:avLst>
              <a:gd name="adj" fmla="val 36088"/>
            </a:avLst>
          </a:prstGeom>
          <a:solidFill>
            <a:srgbClr val="1EAEE5"/>
          </a:solidFill>
          <a:ln w="12700" cap="flat" cmpd="sng">
            <a:solidFill>
              <a:srgbClr val="1EAE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431" name="Google Shape;431;p59"/>
          <p:cNvSpPr/>
          <p:nvPr/>
        </p:nvSpPr>
        <p:spPr>
          <a:xfrm>
            <a:off x="4828418" y="2105647"/>
            <a:ext cx="2477105" cy="1488856"/>
          </a:xfrm>
          <a:prstGeom prst="chevron">
            <a:avLst>
              <a:gd name="adj" fmla="val 36088"/>
            </a:avLst>
          </a:prstGeom>
          <a:solidFill>
            <a:srgbClr val="1EAEE5"/>
          </a:solidFill>
          <a:ln w="12700" cap="flat" cmpd="sng">
            <a:solidFill>
              <a:srgbClr val="1EAE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432" name="Google Shape;432;p59"/>
          <p:cNvSpPr/>
          <p:nvPr/>
        </p:nvSpPr>
        <p:spPr>
          <a:xfrm>
            <a:off x="6937828" y="2105647"/>
            <a:ext cx="2477105" cy="1488856"/>
          </a:xfrm>
          <a:prstGeom prst="chevron">
            <a:avLst>
              <a:gd name="adj" fmla="val 36088"/>
            </a:avLst>
          </a:prstGeom>
          <a:solidFill>
            <a:srgbClr val="1EAEE5"/>
          </a:solidFill>
          <a:ln w="12700" cap="flat" cmpd="sng">
            <a:solidFill>
              <a:srgbClr val="1EAE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433" name="Google Shape;433;p59"/>
          <p:cNvSpPr/>
          <p:nvPr/>
        </p:nvSpPr>
        <p:spPr>
          <a:xfrm>
            <a:off x="9047237" y="2105647"/>
            <a:ext cx="2477105" cy="1488856"/>
          </a:xfrm>
          <a:prstGeom prst="chevron">
            <a:avLst>
              <a:gd name="adj" fmla="val 36088"/>
            </a:avLst>
          </a:prstGeom>
          <a:solidFill>
            <a:srgbClr val="1EAEE5"/>
          </a:solidFill>
          <a:ln w="12700" cap="flat" cmpd="sng">
            <a:solidFill>
              <a:srgbClr val="1EAE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434" name="Google Shape;434;p59"/>
          <p:cNvSpPr txBox="1">
            <a:spLocks noGrp="1"/>
          </p:cNvSpPr>
          <p:nvPr>
            <p:ph type="body" idx="4"/>
          </p:nvPr>
        </p:nvSpPr>
        <p:spPr>
          <a:xfrm>
            <a:off x="1228877" y="2650854"/>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5" name="Google Shape;435;p59"/>
          <p:cNvSpPr txBox="1">
            <a:spLocks noGrp="1"/>
          </p:cNvSpPr>
          <p:nvPr>
            <p:ph type="body" idx="5"/>
          </p:nvPr>
        </p:nvSpPr>
        <p:spPr>
          <a:xfrm>
            <a:off x="3338287" y="2650854"/>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6" name="Google Shape;436;p59"/>
          <p:cNvSpPr txBox="1">
            <a:spLocks noGrp="1"/>
          </p:cNvSpPr>
          <p:nvPr>
            <p:ph type="body" idx="6"/>
          </p:nvPr>
        </p:nvSpPr>
        <p:spPr>
          <a:xfrm>
            <a:off x="5389635" y="2650854"/>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7" name="Google Shape;437;p59"/>
          <p:cNvSpPr txBox="1">
            <a:spLocks noGrp="1"/>
          </p:cNvSpPr>
          <p:nvPr>
            <p:ph type="body" idx="7"/>
          </p:nvPr>
        </p:nvSpPr>
        <p:spPr>
          <a:xfrm>
            <a:off x="7499044" y="2638759"/>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8" name="Google Shape;438;p59"/>
          <p:cNvSpPr txBox="1">
            <a:spLocks noGrp="1"/>
          </p:cNvSpPr>
          <p:nvPr>
            <p:ph type="body" idx="8"/>
          </p:nvPr>
        </p:nvSpPr>
        <p:spPr>
          <a:xfrm>
            <a:off x="9608453" y="2630643"/>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39" name="Google Shape;439;p59" descr="A blue and white letters on a black background&#10;&#10;Description automatically generated"/>
          <p:cNvPicPr preferRelativeResize="0"/>
          <p:nvPr/>
        </p:nvPicPr>
        <p:blipFill rotWithShape="1">
          <a:blip r:embed="rId2">
            <a:alphaModFix/>
          </a:blip>
          <a:srcRect/>
          <a:stretch/>
        </p:blipFill>
        <p:spPr>
          <a:xfrm>
            <a:off x="104792" y="6430807"/>
            <a:ext cx="2197733" cy="36696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7_DEFAULT">
  <p:cSld name="17_DEFAULT">
    <p:bg>
      <p:bgPr>
        <a:solidFill>
          <a:srgbClr val="001D2C"/>
        </a:solidFill>
        <a:effectLst/>
      </p:bgPr>
    </p:bg>
    <p:spTree>
      <p:nvGrpSpPr>
        <p:cNvPr id="1" name="Shape 440"/>
        <p:cNvGrpSpPr/>
        <p:nvPr/>
      </p:nvGrpSpPr>
      <p:grpSpPr>
        <a:xfrm>
          <a:off x="0" y="0"/>
          <a:ext cx="0" cy="0"/>
          <a:chOff x="0" y="0"/>
          <a:chExt cx="0" cy="0"/>
        </a:xfrm>
      </p:grpSpPr>
      <p:sp>
        <p:nvSpPr>
          <p:cNvPr id="441" name="Google Shape;441;p60"/>
          <p:cNvSpPr txBox="1">
            <a:spLocks noGrp="1"/>
          </p:cNvSpPr>
          <p:nvPr>
            <p:ph type="body" idx="1"/>
          </p:nvPr>
        </p:nvSpPr>
        <p:spPr>
          <a:xfrm>
            <a:off x="609600" y="877841"/>
            <a:ext cx="109728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733"/>
              <a:buFont typeface="Arial"/>
              <a:buNone/>
              <a:defRPr sz="3733" b="1"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2" name="Google Shape;442;p60"/>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43" name="Google Shape;443;p60"/>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4" name="Google Shape;444;p60"/>
          <p:cNvSpPr txBox="1">
            <a:spLocks noGrp="1"/>
          </p:cNvSpPr>
          <p:nvPr>
            <p:ph type="body" idx="3"/>
          </p:nvPr>
        </p:nvSpPr>
        <p:spPr>
          <a:xfrm>
            <a:off x="609600" y="3744866"/>
            <a:ext cx="10972800" cy="6981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667"/>
              <a:buFont typeface="Arial"/>
              <a:buNone/>
              <a:defRPr sz="26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5" name="Google Shape;445;p60"/>
          <p:cNvSpPr/>
          <p:nvPr/>
        </p:nvSpPr>
        <p:spPr>
          <a:xfrm>
            <a:off x="609599" y="1943787"/>
            <a:ext cx="2477105" cy="1488856"/>
          </a:xfrm>
          <a:prstGeom prst="chevron">
            <a:avLst>
              <a:gd name="adj" fmla="val 36088"/>
            </a:avLst>
          </a:prstGeom>
          <a:solidFill>
            <a:srgbClr val="1EAEE5"/>
          </a:solidFill>
          <a:ln w="12700" cap="flat" cmpd="sng">
            <a:solidFill>
              <a:srgbClr val="1EAE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446" name="Google Shape;446;p60"/>
          <p:cNvSpPr/>
          <p:nvPr/>
        </p:nvSpPr>
        <p:spPr>
          <a:xfrm>
            <a:off x="2719009" y="1943787"/>
            <a:ext cx="2477105" cy="1488856"/>
          </a:xfrm>
          <a:prstGeom prst="chevron">
            <a:avLst>
              <a:gd name="adj" fmla="val 36088"/>
            </a:avLst>
          </a:prstGeom>
          <a:solidFill>
            <a:srgbClr val="1EAEE5">
              <a:alpha val="20000"/>
            </a:srgbClr>
          </a:solidFill>
          <a:ln w="12700" cap="flat" cmpd="sng">
            <a:solidFill>
              <a:srgbClr val="1EAEE5">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447" name="Google Shape;447;p60"/>
          <p:cNvSpPr/>
          <p:nvPr/>
        </p:nvSpPr>
        <p:spPr>
          <a:xfrm>
            <a:off x="4828418" y="1943787"/>
            <a:ext cx="2477105" cy="1488856"/>
          </a:xfrm>
          <a:prstGeom prst="chevron">
            <a:avLst>
              <a:gd name="adj" fmla="val 36088"/>
            </a:avLst>
          </a:prstGeom>
          <a:solidFill>
            <a:srgbClr val="1EAEE5">
              <a:alpha val="20000"/>
            </a:srgbClr>
          </a:solidFill>
          <a:ln w="12700" cap="flat" cmpd="sng">
            <a:solidFill>
              <a:srgbClr val="1EAEE5">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448" name="Google Shape;448;p60"/>
          <p:cNvSpPr/>
          <p:nvPr/>
        </p:nvSpPr>
        <p:spPr>
          <a:xfrm>
            <a:off x="6937828" y="1943787"/>
            <a:ext cx="2477105" cy="1488856"/>
          </a:xfrm>
          <a:prstGeom prst="chevron">
            <a:avLst>
              <a:gd name="adj" fmla="val 36088"/>
            </a:avLst>
          </a:prstGeom>
          <a:solidFill>
            <a:srgbClr val="1EAEE5">
              <a:alpha val="20000"/>
            </a:srgbClr>
          </a:solidFill>
          <a:ln w="12700" cap="flat" cmpd="sng">
            <a:solidFill>
              <a:srgbClr val="1EAEE5">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449" name="Google Shape;449;p60"/>
          <p:cNvSpPr/>
          <p:nvPr/>
        </p:nvSpPr>
        <p:spPr>
          <a:xfrm>
            <a:off x="9047237" y="1943787"/>
            <a:ext cx="2477105" cy="1488856"/>
          </a:xfrm>
          <a:prstGeom prst="chevron">
            <a:avLst>
              <a:gd name="adj" fmla="val 36088"/>
            </a:avLst>
          </a:prstGeom>
          <a:solidFill>
            <a:srgbClr val="1EAEE5">
              <a:alpha val="20000"/>
            </a:srgbClr>
          </a:solidFill>
          <a:ln w="12700" cap="flat" cmpd="sng">
            <a:solidFill>
              <a:srgbClr val="1EAEE5">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450" name="Google Shape;450;p60"/>
          <p:cNvSpPr txBox="1">
            <a:spLocks noGrp="1"/>
          </p:cNvSpPr>
          <p:nvPr>
            <p:ph type="body" idx="4"/>
          </p:nvPr>
        </p:nvSpPr>
        <p:spPr>
          <a:xfrm>
            <a:off x="1228877" y="2488994"/>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1" name="Google Shape;451;p60"/>
          <p:cNvSpPr txBox="1">
            <a:spLocks noGrp="1"/>
          </p:cNvSpPr>
          <p:nvPr>
            <p:ph type="body" idx="5"/>
          </p:nvPr>
        </p:nvSpPr>
        <p:spPr>
          <a:xfrm>
            <a:off x="3338287" y="2488994"/>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2" name="Google Shape;452;p60"/>
          <p:cNvSpPr txBox="1">
            <a:spLocks noGrp="1"/>
          </p:cNvSpPr>
          <p:nvPr>
            <p:ph type="body" idx="6"/>
          </p:nvPr>
        </p:nvSpPr>
        <p:spPr>
          <a:xfrm>
            <a:off x="5389635" y="2488994"/>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3" name="Google Shape;453;p60"/>
          <p:cNvSpPr txBox="1">
            <a:spLocks noGrp="1"/>
          </p:cNvSpPr>
          <p:nvPr>
            <p:ph type="body" idx="7"/>
          </p:nvPr>
        </p:nvSpPr>
        <p:spPr>
          <a:xfrm>
            <a:off x="7499044" y="2476899"/>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4" name="Google Shape;454;p60"/>
          <p:cNvSpPr txBox="1">
            <a:spLocks noGrp="1"/>
          </p:cNvSpPr>
          <p:nvPr>
            <p:ph type="body" idx="8"/>
          </p:nvPr>
        </p:nvSpPr>
        <p:spPr>
          <a:xfrm>
            <a:off x="9608453" y="2468783"/>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55" name="Google Shape;455;p60" descr="A blue and white letters on a black background&#10;&#10;Description automatically generated"/>
          <p:cNvPicPr preferRelativeResize="0"/>
          <p:nvPr/>
        </p:nvPicPr>
        <p:blipFill rotWithShape="1">
          <a:blip r:embed="rId2">
            <a:alphaModFix/>
          </a:blip>
          <a:srcRect/>
          <a:stretch/>
        </p:blipFill>
        <p:spPr>
          <a:xfrm>
            <a:off x="104792" y="6430807"/>
            <a:ext cx="2197733" cy="36696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80_DEFAULT">
  <p:cSld name="80_DEFAULT">
    <p:bg>
      <p:bgPr>
        <a:solidFill>
          <a:srgbClr val="001D2C"/>
        </a:solidFill>
        <a:effectLst/>
      </p:bgPr>
    </p:bg>
    <p:spTree>
      <p:nvGrpSpPr>
        <p:cNvPr id="1" name="Shape 37"/>
        <p:cNvGrpSpPr/>
        <p:nvPr/>
      </p:nvGrpSpPr>
      <p:grpSpPr>
        <a:xfrm>
          <a:off x="0" y="0"/>
          <a:ext cx="0" cy="0"/>
          <a:chOff x="0" y="0"/>
          <a:chExt cx="0" cy="0"/>
        </a:xfrm>
      </p:grpSpPr>
      <p:sp>
        <p:nvSpPr>
          <p:cNvPr id="38" name="Google Shape;38;p34"/>
          <p:cNvSpPr txBox="1">
            <a:spLocks noGrp="1"/>
          </p:cNvSpPr>
          <p:nvPr>
            <p:ph type="body" idx="1"/>
          </p:nvPr>
        </p:nvSpPr>
        <p:spPr>
          <a:xfrm>
            <a:off x="609600" y="877842"/>
            <a:ext cx="10972800" cy="5844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733"/>
              <a:buFont typeface="Arial"/>
              <a:buNone/>
              <a:defRPr sz="3733" b="1" i="0" u="none" strike="noStrike" cap="none">
                <a:solidFill>
                  <a:schemeClr val="lt1"/>
                </a:solidFill>
                <a:latin typeface="Outfit Medium"/>
                <a:ea typeface="Outfit Medium"/>
                <a:cs typeface="Outfit Medium"/>
                <a:sym typeface="Outfit Medium"/>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34"/>
          <p:cNvSpPr txBox="1">
            <a:spLocks noGrp="1"/>
          </p:cNvSpPr>
          <p:nvPr>
            <p:ph type="sldNum" idx="12"/>
          </p:nvPr>
        </p:nvSpPr>
        <p:spPr>
          <a:xfrm>
            <a:off x="11704321"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Outfit Medium"/>
                <a:ea typeface="Outfit Medium"/>
                <a:cs typeface="Outfit Medium"/>
                <a:sym typeface="Outfit Medium"/>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Outfit Medium"/>
                <a:ea typeface="Outfit Medium"/>
                <a:cs typeface="Outfit Medium"/>
                <a:sym typeface="Outfit Medium"/>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Outfit Medium"/>
                <a:ea typeface="Outfit Medium"/>
                <a:cs typeface="Outfit Medium"/>
                <a:sym typeface="Outfit Medium"/>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Outfit Medium"/>
                <a:ea typeface="Outfit Medium"/>
                <a:cs typeface="Outfit Medium"/>
                <a:sym typeface="Outfit Medium"/>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Outfit Medium"/>
                <a:ea typeface="Outfit Medium"/>
                <a:cs typeface="Outfit Medium"/>
                <a:sym typeface="Outfit Medium"/>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Outfit Medium"/>
                <a:ea typeface="Outfit Medium"/>
                <a:cs typeface="Outfit Medium"/>
                <a:sym typeface="Outfit Medium"/>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Outfit Medium"/>
                <a:ea typeface="Outfit Medium"/>
                <a:cs typeface="Outfit Medium"/>
                <a:sym typeface="Outfit Medium"/>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Outfit Medium"/>
                <a:ea typeface="Outfit Medium"/>
                <a:cs typeface="Outfit Medium"/>
                <a:sym typeface="Outfit Medium"/>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Outfit Medium"/>
                <a:ea typeface="Outfit Medium"/>
                <a:cs typeface="Outfit Medium"/>
                <a:sym typeface="Outfit Medium"/>
              </a:defRPr>
            </a:lvl9pPr>
          </a:lstStyle>
          <a:p>
            <a:pPr marL="0" lvl="0" indent="0" algn="l" rtl="0">
              <a:spcBef>
                <a:spcPts val="0"/>
              </a:spcBef>
              <a:spcAft>
                <a:spcPts val="0"/>
              </a:spcAft>
              <a:buNone/>
            </a:pPr>
            <a:fld id="{00000000-1234-1234-1234-123412341234}" type="slidenum">
              <a:rPr lang="en-US"/>
              <a:t>‹#›</a:t>
            </a:fld>
            <a:endParaRPr/>
          </a:p>
        </p:txBody>
      </p:sp>
      <p:sp>
        <p:nvSpPr>
          <p:cNvPr id="40" name="Google Shape;40;p34"/>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Google Shape;41;p34"/>
          <p:cNvSpPr>
            <a:spLocks noGrp="1"/>
          </p:cNvSpPr>
          <p:nvPr>
            <p:ph type="pic" idx="3"/>
          </p:nvPr>
        </p:nvSpPr>
        <p:spPr>
          <a:xfrm>
            <a:off x="789071" y="2524767"/>
            <a:ext cx="1612800" cy="1612800"/>
          </a:xfrm>
          <a:prstGeom prst="ellipse">
            <a:avLst/>
          </a:prstGeom>
          <a:noFill/>
          <a:ln>
            <a:noFill/>
          </a:ln>
        </p:spPr>
      </p:sp>
      <p:sp>
        <p:nvSpPr>
          <p:cNvPr id="42" name="Google Shape;42;p34"/>
          <p:cNvSpPr txBox="1">
            <a:spLocks noGrp="1"/>
          </p:cNvSpPr>
          <p:nvPr>
            <p:ph type="body" idx="4"/>
          </p:nvPr>
        </p:nvSpPr>
        <p:spPr>
          <a:xfrm>
            <a:off x="245644" y="4231627"/>
            <a:ext cx="2699657" cy="2666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34"/>
          <p:cNvSpPr txBox="1">
            <a:spLocks noGrp="1"/>
          </p:cNvSpPr>
          <p:nvPr>
            <p:ph type="body" idx="5"/>
          </p:nvPr>
        </p:nvSpPr>
        <p:spPr>
          <a:xfrm>
            <a:off x="245644" y="4564141"/>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34"/>
          <p:cNvSpPr txBox="1">
            <a:spLocks noGrp="1"/>
          </p:cNvSpPr>
          <p:nvPr>
            <p:ph type="body" idx="6"/>
          </p:nvPr>
        </p:nvSpPr>
        <p:spPr>
          <a:xfrm>
            <a:off x="245642" y="4787881"/>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p34"/>
          <p:cNvSpPr>
            <a:spLocks noGrp="1"/>
          </p:cNvSpPr>
          <p:nvPr>
            <p:ph type="pic" idx="7"/>
          </p:nvPr>
        </p:nvSpPr>
        <p:spPr>
          <a:xfrm>
            <a:off x="3746444" y="2524767"/>
            <a:ext cx="1612800" cy="1612800"/>
          </a:xfrm>
          <a:prstGeom prst="ellipse">
            <a:avLst/>
          </a:prstGeom>
          <a:noFill/>
          <a:ln>
            <a:noFill/>
          </a:ln>
        </p:spPr>
      </p:sp>
      <p:sp>
        <p:nvSpPr>
          <p:cNvPr id="46" name="Google Shape;46;p34"/>
          <p:cNvSpPr txBox="1">
            <a:spLocks noGrp="1"/>
          </p:cNvSpPr>
          <p:nvPr>
            <p:ph type="body" idx="8"/>
          </p:nvPr>
        </p:nvSpPr>
        <p:spPr>
          <a:xfrm>
            <a:off x="3203017" y="4231627"/>
            <a:ext cx="2699657" cy="2666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 name="Google Shape;47;p34"/>
          <p:cNvSpPr txBox="1">
            <a:spLocks noGrp="1"/>
          </p:cNvSpPr>
          <p:nvPr>
            <p:ph type="body" idx="9"/>
          </p:nvPr>
        </p:nvSpPr>
        <p:spPr>
          <a:xfrm>
            <a:off x="3203017" y="4564141"/>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34"/>
          <p:cNvSpPr txBox="1">
            <a:spLocks noGrp="1"/>
          </p:cNvSpPr>
          <p:nvPr>
            <p:ph type="body" idx="13"/>
          </p:nvPr>
        </p:nvSpPr>
        <p:spPr>
          <a:xfrm>
            <a:off x="3203016" y="4787881"/>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34"/>
          <p:cNvSpPr>
            <a:spLocks noGrp="1"/>
          </p:cNvSpPr>
          <p:nvPr>
            <p:ph type="pic" idx="14"/>
          </p:nvPr>
        </p:nvSpPr>
        <p:spPr>
          <a:xfrm>
            <a:off x="6703817" y="2524767"/>
            <a:ext cx="1612800" cy="1612800"/>
          </a:xfrm>
          <a:prstGeom prst="ellipse">
            <a:avLst/>
          </a:prstGeom>
          <a:noFill/>
          <a:ln>
            <a:noFill/>
          </a:ln>
        </p:spPr>
      </p:sp>
      <p:sp>
        <p:nvSpPr>
          <p:cNvPr id="50" name="Google Shape;50;p34"/>
          <p:cNvSpPr txBox="1">
            <a:spLocks noGrp="1"/>
          </p:cNvSpPr>
          <p:nvPr>
            <p:ph type="body" idx="15"/>
          </p:nvPr>
        </p:nvSpPr>
        <p:spPr>
          <a:xfrm>
            <a:off x="6160390" y="4231627"/>
            <a:ext cx="2699657" cy="2666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34"/>
          <p:cNvSpPr txBox="1">
            <a:spLocks noGrp="1"/>
          </p:cNvSpPr>
          <p:nvPr>
            <p:ph type="body" idx="16"/>
          </p:nvPr>
        </p:nvSpPr>
        <p:spPr>
          <a:xfrm>
            <a:off x="6160390" y="4564141"/>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34"/>
          <p:cNvSpPr txBox="1">
            <a:spLocks noGrp="1"/>
          </p:cNvSpPr>
          <p:nvPr>
            <p:ph type="body" idx="17"/>
          </p:nvPr>
        </p:nvSpPr>
        <p:spPr>
          <a:xfrm>
            <a:off x="6160389" y="4787881"/>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34"/>
          <p:cNvSpPr>
            <a:spLocks noGrp="1"/>
          </p:cNvSpPr>
          <p:nvPr>
            <p:ph type="pic" idx="18"/>
          </p:nvPr>
        </p:nvSpPr>
        <p:spPr>
          <a:xfrm>
            <a:off x="9661191" y="2524767"/>
            <a:ext cx="1612800" cy="1612800"/>
          </a:xfrm>
          <a:prstGeom prst="ellipse">
            <a:avLst/>
          </a:prstGeom>
          <a:noFill/>
          <a:ln>
            <a:noFill/>
          </a:ln>
        </p:spPr>
      </p:sp>
      <p:sp>
        <p:nvSpPr>
          <p:cNvPr id="54" name="Google Shape;54;p34"/>
          <p:cNvSpPr txBox="1">
            <a:spLocks noGrp="1"/>
          </p:cNvSpPr>
          <p:nvPr>
            <p:ph type="body" idx="19"/>
          </p:nvPr>
        </p:nvSpPr>
        <p:spPr>
          <a:xfrm>
            <a:off x="9117764" y="4231627"/>
            <a:ext cx="2699657" cy="2666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34"/>
          <p:cNvSpPr txBox="1">
            <a:spLocks noGrp="1"/>
          </p:cNvSpPr>
          <p:nvPr>
            <p:ph type="body" idx="20"/>
          </p:nvPr>
        </p:nvSpPr>
        <p:spPr>
          <a:xfrm>
            <a:off x="9117764" y="4564141"/>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34"/>
          <p:cNvSpPr txBox="1">
            <a:spLocks noGrp="1"/>
          </p:cNvSpPr>
          <p:nvPr>
            <p:ph type="body" idx="21"/>
          </p:nvPr>
        </p:nvSpPr>
        <p:spPr>
          <a:xfrm>
            <a:off x="9117762" y="4787881"/>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57" name="Google Shape;57;p34" descr="https://pitch-assets-ccb95893-de3f-4266-973c-20049231b248.s3.eu-west-1.amazonaws.com/ff006f95-7451-4443-8d70-4cf5fbe747d6?pitch-bytes=11580&amp;pitch-content-type=image%2Fpng"/>
          <p:cNvPicPr preferRelativeResize="0"/>
          <p:nvPr/>
        </p:nvPicPr>
        <p:blipFill rotWithShape="1">
          <a:blip r:embed="rId2">
            <a:alphaModFix/>
          </a:blip>
          <a:srcRect/>
          <a:stretch/>
        </p:blipFill>
        <p:spPr>
          <a:xfrm>
            <a:off x="233983" y="6207207"/>
            <a:ext cx="1672228" cy="4397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8_DEFAULT">
  <p:cSld name="18_DEFAULT">
    <p:bg>
      <p:bgPr>
        <a:solidFill>
          <a:srgbClr val="001D2C"/>
        </a:solidFill>
        <a:effectLst/>
      </p:bgPr>
    </p:bg>
    <p:spTree>
      <p:nvGrpSpPr>
        <p:cNvPr id="1" name="Shape 456"/>
        <p:cNvGrpSpPr/>
        <p:nvPr/>
      </p:nvGrpSpPr>
      <p:grpSpPr>
        <a:xfrm>
          <a:off x="0" y="0"/>
          <a:ext cx="0" cy="0"/>
          <a:chOff x="0" y="0"/>
          <a:chExt cx="0" cy="0"/>
        </a:xfrm>
      </p:grpSpPr>
      <p:sp>
        <p:nvSpPr>
          <p:cNvPr id="457" name="Google Shape;457;p61"/>
          <p:cNvSpPr txBox="1">
            <a:spLocks noGrp="1"/>
          </p:cNvSpPr>
          <p:nvPr>
            <p:ph type="body" idx="1"/>
          </p:nvPr>
        </p:nvSpPr>
        <p:spPr>
          <a:xfrm>
            <a:off x="609600" y="877841"/>
            <a:ext cx="109728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733"/>
              <a:buFont typeface="Arial"/>
              <a:buNone/>
              <a:defRPr sz="3733" b="1"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8" name="Google Shape;458;p61"/>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59" name="Google Shape;459;p61"/>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0" name="Google Shape;460;p61"/>
          <p:cNvSpPr txBox="1">
            <a:spLocks noGrp="1"/>
          </p:cNvSpPr>
          <p:nvPr>
            <p:ph type="body" idx="3"/>
          </p:nvPr>
        </p:nvSpPr>
        <p:spPr>
          <a:xfrm>
            <a:off x="609600" y="3744866"/>
            <a:ext cx="10972800" cy="6981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667"/>
              <a:buFont typeface="Arial"/>
              <a:buNone/>
              <a:defRPr sz="26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1" name="Google Shape;461;p61"/>
          <p:cNvSpPr/>
          <p:nvPr/>
        </p:nvSpPr>
        <p:spPr>
          <a:xfrm>
            <a:off x="609599" y="1943787"/>
            <a:ext cx="2477105" cy="1488856"/>
          </a:xfrm>
          <a:prstGeom prst="chevron">
            <a:avLst>
              <a:gd name="adj" fmla="val 36088"/>
            </a:avLst>
          </a:prstGeom>
          <a:solidFill>
            <a:srgbClr val="1EAEE5">
              <a:alpha val="20000"/>
            </a:srgbClr>
          </a:solidFill>
          <a:ln w="12700" cap="flat" cmpd="sng">
            <a:solidFill>
              <a:srgbClr val="1EAEE5">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462" name="Google Shape;462;p61"/>
          <p:cNvSpPr/>
          <p:nvPr/>
        </p:nvSpPr>
        <p:spPr>
          <a:xfrm>
            <a:off x="2719009" y="1943787"/>
            <a:ext cx="2477105" cy="1488856"/>
          </a:xfrm>
          <a:prstGeom prst="chevron">
            <a:avLst>
              <a:gd name="adj" fmla="val 36088"/>
            </a:avLst>
          </a:prstGeom>
          <a:solidFill>
            <a:srgbClr val="1EAEE5"/>
          </a:solidFill>
          <a:ln w="12700" cap="flat" cmpd="sng">
            <a:solidFill>
              <a:srgbClr val="1EAE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463" name="Google Shape;463;p61"/>
          <p:cNvSpPr/>
          <p:nvPr/>
        </p:nvSpPr>
        <p:spPr>
          <a:xfrm>
            <a:off x="4828418" y="1943787"/>
            <a:ext cx="2477105" cy="1488856"/>
          </a:xfrm>
          <a:prstGeom prst="chevron">
            <a:avLst>
              <a:gd name="adj" fmla="val 36088"/>
            </a:avLst>
          </a:prstGeom>
          <a:solidFill>
            <a:srgbClr val="1EAEE5">
              <a:alpha val="20000"/>
            </a:srgbClr>
          </a:solidFill>
          <a:ln w="12700" cap="flat" cmpd="sng">
            <a:solidFill>
              <a:srgbClr val="1EAEE5">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464" name="Google Shape;464;p61"/>
          <p:cNvSpPr/>
          <p:nvPr/>
        </p:nvSpPr>
        <p:spPr>
          <a:xfrm>
            <a:off x="6937828" y="1943787"/>
            <a:ext cx="2477105" cy="1488856"/>
          </a:xfrm>
          <a:prstGeom prst="chevron">
            <a:avLst>
              <a:gd name="adj" fmla="val 36088"/>
            </a:avLst>
          </a:prstGeom>
          <a:solidFill>
            <a:srgbClr val="1EAEE5">
              <a:alpha val="20000"/>
            </a:srgbClr>
          </a:solidFill>
          <a:ln w="12700" cap="flat" cmpd="sng">
            <a:solidFill>
              <a:srgbClr val="1EAEE5">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465" name="Google Shape;465;p61"/>
          <p:cNvSpPr/>
          <p:nvPr/>
        </p:nvSpPr>
        <p:spPr>
          <a:xfrm>
            <a:off x="9047237" y="1943787"/>
            <a:ext cx="2477105" cy="1488856"/>
          </a:xfrm>
          <a:prstGeom prst="chevron">
            <a:avLst>
              <a:gd name="adj" fmla="val 36088"/>
            </a:avLst>
          </a:prstGeom>
          <a:solidFill>
            <a:srgbClr val="1EAEE5">
              <a:alpha val="20000"/>
            </a:srgbClr>
          </a:solidFill>
          <a:ln w="12700" cap="flat" cmpd="sng">
            <a:solidFill>
              <a:srgbClr val="1EAEE5">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466" name="Google Shape;466;p61"/>
          <p:cNvSpPr txBox="1">
            <a:spLocks noGrp="1"/>
          </p:cNvSpPr>
          <p:nvPr>
            <p:ph type="body" idx="4"/>
          </p:nvPr>
        </p:nvSpPr>
        <p:spPr>
          <a:xfrm>
            <a:off x="1228877" y="2488994"/>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7" name="Google Shape;467;p61"/>
          <p:cNvSpPr txBox="1">
            <a:spLocks noGrp="1"/>
          </p:cNvSpPr>
          <p:nvPr>
            <p:ph type="body" idx="5"/>
          </p:nvPr>
        </p:nvSpPr>
        <p:spPr>
          <a:xfrm>
            <a:off x="3338287" y="2488994"/>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8" name="Google Shape;468;p61"/>
          <p:cNvSpPr txBox="1">
            <a:spLocks noGrp="1"/>
          </p:cNvSpPr>
          <p:nvPr>
            <p:ph type="body" idx="6"/>
          </p:nvPr>
        </p:nvSpPr>
        <p:spPr>
          <a:xfrm>
            <a:off x="5389635" y="2488994"/>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9" name="Google Shape;469;p61"/>
          <p:cNvSpPr txBox="1">
            <a:spLocks noGrp="1"/>
          </p:cNvSpPr>
          <p:nvPr>
            <p:ph type="body" idx="7"/>
          </p:nvPr>
        </p:nvSpPr>
        <p:spPr>
          <a:xfrm>
            <a:off x="7499044" y="2476899"/>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0" name="Google Shape;470;p61"/>
          <p:cNvSpPr txBox="1">
            <a:spLocks noGrp="1"/>
          </p:cNvSpPr>
          <p:nvPr>
            <p:ph type="body" idx="8"/>
          </p:nvPr>
        </p:nvSpPr>
        <p:spPr>
          <a:xfrm>
            <a:off x="9608453" y="2468783"/>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71" name="Google Shape;471;p61" descr="A blue and white letters on a black background&#10;&#10;Description automatically generated"/>
          <p:cNvPicPr preferRelativeResize="0"/>
          <p:nvPr/>
        </p:nvPicPr>
        <p:blipFill rotWithShape="1">
          <a:blip r:embed="rId2">
            <a:alphaModFix/>
          </a:blip>
          <a:srcRect/>
          <a:stretch/>
        </p:blipFill>
        <p:spPr>
          <a:xfrm>
            <a:off x="104792" y="6430807"/>
            <a:ext cx="2197733" cy="36696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9_DEFAULT">
  <p:cSld name="19_DEFAULT">
    <p:bg>
      <p:bgPr>
        <a:solidFill>
          <a:srgbClr val="001D2C"/>
        </a:solidFill>
        <a:effectLst/>
      </p:bgPr>
    </p:bg>
    <p:spTree>
      <p:nvGrpSpPr>
        <p:cNvPr id="1" name="Shape 472"/>
        <p:cNvGrpSpPr/>
        <p:nvPr/>
      </p:nvGrpSpPr>
      <p:grpSpPr>
        <a:xfrm>
          <a:off x="0" y="0"/>
          <a:ext cx="0" cy="0"/>
          <a:chOff x="0" y="0"/>
          <a:chExt cx="0" cy="0"/>
        </a:xfrm>
      </p:grpSpPr>
      <p:sp>
        <p:nvSpPr>
          <p:cNvPr id="473" name="Google Shape;473;p62"/>
          <p:cNvSpPr txBox="1">
            <a:spLocks noGrp="1"/>
          </p:cNvSpPr>
          <p:nvPr>
            <p:ph type="body" idx="1"/>
          </p:nvPr>
        </p:nvSpPr>
        <p:spPr>
          <a:xfrm>
            <a:off x="609600" y="877840"/>
            <a:ext cx="109728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733"/>
              <a:buFont typeface="Arial"/>
              <a:buNone/>
              <a:defRPr sz="3733" b="1"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4" name="Google Shape;474;p62"/>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75" name="Google Shape;475;p62"/>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6" name="Google Shape;476;p62"/>
          <p:cNvSpPr txBox="1">
            <a:spLocks noGrp="1"/>
          </p:cNvSpPr>
          <p:nvPr>
            <p:ph type="body" idx="3"/>
          </p:nvPr>
        </p:nvSpPr>
        <p:spPr>
          <a:xfrm>
            <a:off x="609600" y="3744866"/>
            <a:ext cx="10972800" cy="6981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667"/>
              <a:buFont typeface="Arial"/>
              <a:buNone/>
              <a:defRPr sz="26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7" name="Google Shape;477;p62"/>
          <p:cNvSpPr/>
          <p:nvPr/>
        </p:nvSpPr>
        <p:spPr>
          <a:xfrm>
            <a:off x="609599" y="1943787"/>
            <a:ext cx="2477105" cy="1488856"/>
          </a:xfrm>
          <a:prstGeom prst="chevron">
            <a:avLst>
              <a:gd name="adj" fmla="val 36088"/>
            </a:avLst>
          </a:prstGeom>
          <a:solidFill>
            <a:srgbClr val="1EAEE5">
              <a:alpha val="20000"/>
            </a:srgbClr>
          </a:solidFill>
          <a:ln w="12700" cap="flat" cmpd="sng">
            <a:solidFill>
              <a:srgbClr val="1EAEE5">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478" name="Google Shape;478;p62"/>
          <p:cNvSpPr/>
          <p:nvPr/>
        </p:nvSpPr>
        <p:spPr>
          <a:xfrm>
            <a:off x="2719009" y="1943787"/>
            <a:ext cx="2477105" cy="1488856"/>
          </a:xfrm>
          <a:prstGeom prst="chevron">
            <a:avLst>
              <a:gd name="adj" fmla="val 36088"/>
            </a:avLst>
          </a:prstGeom>
          <a:solidFill>
            <a:srgbClr val="1EAEE5">
              <a:alpha val="20000"/>
            </a:srgbClr>
          </a:solidFill>
          <a:ln w="12700" cap="flat" cmpd="sng">
            <a:solidFill>
              <a:srgbClr val="1EAEE5">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479" name="Google Shape;479;p62"/>
          <p:cNvSpPr/>
          <p:nvPr/>
        </p:nvSpPr>
        <p:spPr>
          <a:xfrm>
            <a:off x="4828418" y="1943787"/>
            <a:ext cx="2477105" cy="1488856"/>
          </a:xfrm>
          <a:prstGeom prst="chevron">
            <a:avLst>
              <a:gd name="adj" fmla="val 36088"/>
            </a:avLst>
          </a:prstGeom>
          <a:solidFill>
            <a:srgbClr val="1EAEE5"/>
          </a:solidFill>
          <a:ln w="12700" cap="flat" cmpd="sng">
            <a:solidFill>
              <a:srgbClr val="1EAE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480" name="Google Shape;480;p62"/>
          <p:cNvSpPr/>
          <p:nvPr/>
        </p:nvSpPr>
        <p:spPr>
          <a:xfrm>
            <a:off x="6937828" y="1943787"/>
            <a:ext cx="2477105" cy="1488856"/>
          </a:xfrm>
          <a:prstGeom prst="chevron">
            <a:avLst>
              <a:gd name="adj" fmla="val 36088"/>
            </a:avLst>
          </a:prstGeom>
          <a:solidFill>
            <a:srgbClr val="1EAEE5">
              <a:alpha val="20000"/>
            </a:srgbClr>
          </a:solidFill>
          <a:ln w="12700" cap="flat" cmpd="sng">
            <a:solidFill>
              <a:srgbClr val="1EAEE5">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481" name="Google Shape;481;p62"/>
          <p:cNvSpPr/>
          <p:nvPr/>
        </p:nvSpPr>
        <p:spPr>
          <a:xfrm>
            <a:off x="9047237" y="1943787"/>
            <a:ext cx="2477105" cy="1488856"/>
          </a:xfrm>
          <a:prstGeom prst="chevron">
            <a:avLst>
              <a:gd name="adj" fmla="val 36088"/>
            </a:avLst>
          </a:prstGeom>
          <a:solidFill>
            <a:srgbClr val="1EAEE5">
              <a:alpha val="20000"/>
            </a:srgbClr>
          </a:solidFill>
          <a:ln w="12700" cap="flat" cmpd="sng">
            <a:solidFill>
              <a:srgbClr val="1EAEE5">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482" name="Google Shape;482;p62"/>
          <p:cNvSpPr txBox="1">
            <a:spLocks noGrp="1"/>
          </p:cNvSpPr>
          <p:nvPr>
            <p:ph type="body" idx="4"/>
          </p:nvPr>
        </p:nvSpPr>
        <p:spPr>
          <a:xfrm>
            <a:off x="1228877" y="2488994"/>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3" name="Google Shape;483;p62"/>
          <p:cNvSpPr txBox="1">
            <a:spLocks noGrp="1"/>
          </p:cNvSpPr>
          <p:nvPr>
            <p:ph type="body" idx="5"/>
          </p:nvPr>
        </p:nvSpPr>
        <p:spPr>
          <a:xfrm>
            <a:off x="3338287" y="2488994"/>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4" name="Google Shape;484;p62"/>
          <p:cNvSpPr txBox="1">
            <a:spLocks noGrp="1"/>
          </p:cNvSpPr>
          <p:nvPr>
            <p:ph type="body" idx="6"/>
          </p:nvPr>
        </p:nvSpPr>
        <p:spPr>
          <a:xfrm>
            <a:off x="5389635" y="2488994"/>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5" name="Google Shape;485;p62"/>
          <p:cNvSpPr txBox="1">
            <a:spLocks noGrp="1"/>
          </p:cNvSpPr>
          <p:nvPr>
            <p:ph type="body" idx="7"/>
          </p:nvPr>
        </p:nvSpPr>
        <p:spPr>
          <a:xfrm>
            <a:off x="7499044" y="2476899"/>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6" name="Google Shape;486;p62"/>
          <p:cNvSpPr txBox="1">
            <a:spLocks noGrp="1"/>
          </p:cNvSpPr>
          <p:nvPr>
            <p:ph type="body" idx="8"/>
          </p:nvPr>
        </p:nvSpPr>
        <p:spPr>
          <a:xfrm>
            <a:off x="9608453" y="2468783"/>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87" name="Google Shape;487;p62" descr="A blue and white letters on a black background&#10;&#10;Description automatically generated"/>
          <p:cNvPicPr preferRelativeResize="0"/>
          <p:nvPr/>
        </p:nvPicPr>
        <p:blipFill rotWithShape="1">
          <a:blip r:embed="rId2">
            <a:alphaModFix/>
          </a:blip>
          <a:srcRect/>
          <a:stretch/>
        </p:blipFill>
        <p:spPr>
          <a:xfrm>
            <a:off x="104792" y="6430807"/>
            <a:ext cx="2197733" cy="36696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0_DEFAULT">
  <p:cSld name="20_DEFAULT">
    <p:bg>
      <p:bgPr>
        <a:solidFill>
          <a:srgbClr val="001D2C"/>
        </a:solidFill>
        <a:effectLst/>
      </p:bgPr>
    </p:bg>
    <p:spTree>
      <p:nvGrpSpPr>
        <p:cNvPr id="1" name="Shape 488"/>
        <p:cNvGrpSpPr/>
        <p:nvPr/>
      </p:nvGrpSpPr>
      <p:grpSpPr>
        <a:xfrm>
          <a:off x="0" y="0"/>
          <a:ext cx="0" cy="0"/>
          <a:chOff x="0" y="0"/>
          <a:chExt cx="0" cy="0"/>
        </a:xfrm>
      </p:grpSpPr>
      <p:sp>
        <p:nvSpPr>
          <p:cNvPr id="489" name="Google Shape;489;p63"/>
          <p:cNvSpPr txBox="1">
            <a:spLocks noGrp="1"/>
          </p:cNvSpPr>
          <p:nvPr>
            <p:ph type="body" idx="1"/>
          </p:nvPr>
        </p:nvSpPr>
        <p:spPr>
          <a:xfrm>
            <a:off x="609600" y="877841"/>
            <a:ext cx="109728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733"/>
              <a:buFont typeface="Arial"/>
              <a:buNone/>
              <a:defRPr sz="3733" b="1"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0" name="Google Shape;490;p63"/>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91" name="Google Shape;491;p63"/>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2" name="Google Shape;492;p63"/>
          <p:cNvSpPr txBox="1">
            <a:spLocks noGrp="1"/>
          </p:cNvSpPr>
          <p:nvPr>
            <p:ph type="body" idx="3"/>
          </p:nvPr>
        </p:nvSpPr>
        <p:spPr>
          <a:xfrm>
            <a:off x="609600" y="3744866"/>
            <a:ext cx="10972800" cy="6981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667"/>
              <a:buFont typeface="Arial"/>
              <a:buNone/>
              <a:defRPr sz="26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3" name="Google Shape;493;p63"/>
          <p:cNvSpPr/>
          <p:nvPr/>
        </p:nvSpPr>
        <p:spPr>
          <a:xfrm>
            <a:off x="609599" y="1943787"/>
            <a:ext cx="2477105" cy="1488856"/>
          </a:xfrm>
          <a:prstGeom prst="chevron">
            <a:avLst>
              <a:gd name="adj" fmla="val 36088"/>
            </a:avLst>
          </a:prstGeom>
          <a:solidFill>
            <a:srgbClr val="1EAEE5">
              <a:alpha val="20000"/>
            </a:srgbClr>
          </a:solidFill>
          <a:ln w="12700" cap="flat" cmpd="sng">
            <a:solidFill>
              <a:srgbClr val="1EAEE5">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494" name="Google Shape;494;p63"/>
          <p:cNvSpPr/>
          <p:nvPr/>
        </p:nvSpPr>
        <p:spPr>
          <a:xfrm>
            <a:off x="2719009" y="1943787"/>
            <a:ext cx="2477105" cy="1488856"/>
          </a:xfrm>
          <a:prstGeom prst="chevron">
            <a:avLst>
              <a:gd name="adj" fmla="val 36088"/>
            </a:avLst>
          </a:prstGeom>
          <a:solidFill>
            <a:srgbClr val="1EAEE5">
              <a:alpha val="20000"/>
            </a:srgbClr>
          </a:solidFill>
          <a:ln w="12700" cap="flat" cmpd="sng">
            <a:solidFill>
              <a:srgbClr val="1EAEE5">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495" name="Google Shape;495;p63"/>
          <p:cNvSpPr/>
          <p:nvPr/>
        </p:nvSpPr>
        <p:spPr>
          <a:xfrm>
            <a:off x="4828418" y="1943787"/>
            <a:ext cx="2477105" cy="1488856"/>
          </a:xfrm>
          <a:prstGeom prst="chevron">
            <a:avLst>
              <a:gd name="adj" fmla="val 36088"/>
            </a:avLst>
          </a:prstGeom>
          <a:solidFill>
            <a:srgbClr val="1EAEE5">
              <a:alpha val="20000"/>
            </a:srgbClr>
          </a:solidFill>
          <a:ln w="12700" cap="flat" cmpd="sng">
            <a:solidFill>
              <a:srgbClr val="1EAEE5">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496" name="Google Shape;496;p63"/>
          <p:cNvSpPr/>
          <p:nvPr/>
        </p:nvSpPr>
        <p:spPr>
          <a:xfrm>
            <a:off x="6937828" y="1943787"/>
            <a:ext cx="2477105" cy="1488856"/>
          </a:xfrm>
          <a:prstGeom prst="chevron">
            <a:avLst>
              <a:gd name="adj" fmla="val 36088"/>
            </a:avLst>
          </a:prstGeom>
          <a:solidFill>
            <a:srgbClr val="1EAEE5"/>
          </a:solidFill>
          <a:ln w="12700" cap="flat" cmpd="sng">
            <a:solidFill>
              <a:srgbClr val="1EAE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497" name="Google Shape;497;p63"/>
          <p:cNvSpPr/>
          <p:nvPr/>
        </p:nvSpPr>
        <p:spPr>
          <a:xfrm>
            <a:off x="9047237" y="1943787"/>
            <a:ext cx="2477105" cy="1488856"/>
          </a:xfrm>
          <a:prstGeom prst="chevron">
            <a:avLst>
              <a:gd name="adj" fmla="val 36088"/>
            </a:avLst>
          </a:prstGeom>
          <a:solidFill>
            <a:srgbClr val="1EAEE5">
              <a:alpha val="20000"/>
            </a:srgbClr>
          </a:solidFill>
          <a:ln w="12700" cap="flat" cmpd="sng">
            <a:solidFill>
              <a:srgbClr val="1EAEE5">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498" name="Google Shape;498;p63"/>
          <p:cNvSpPr txBox="1">
            <a:spLocks noGrp="1"/>
          </p:cNvSpPr>
          <p:nvPr>
            <p:ph type="body" idx="4"/>
          </p:nvPr>
        </p:nvSpPr>
        <p:spPr>
          <a:xfrm>
            <a:off x="1228877" y="2488994"/>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9" name="Google Shape;499;p63"/>
          <p:cNvSpPr txBox="1">
            <a:spLocks noGrp="1"/>
          </p:cNvSpPr>
          <p:nvPr>
            <p:ph type="body" idx="5"/>
          </p:nvPr>
        </p:nvSpPr>
        <p:spPr>
          <a:xfrm>
            <a:off x="3338287" y="2488994"/>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0" name="Google Shape;500;p63"/>
          <p:cNvSpPr txBox="1">
            <a:spLocks noGrp="1"/>
          </p:cNvSpPr>
          <p:nvPr>
            <p:ph type="body" idx="6"/>
          </p:nvPr>
        </p:nvSpPr>
        <p:spPr>
          <a:xfrm>
            <a:off x="5389635" y="2488994"/>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1" name="Google Shape;501;p63"/>
          <p:cNvSpPr txBox="1">
            <a:spLocks noGrp="1"/>
          </p:cNvSpPr>
          <p:nvPr>
            <p:ph type="body" idx="7"/>
          </p:nvPr>
        </p:nvSpPr>
        <p:spPr>
          <a:xfrm>
            <a:off x="7499044" y="2476899"/>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2" name="Google Shape;502;p63"/>
          <p:cNvSpPr txBox="1">
            <a:spLocks noGrp="1"/>
          </p:cNvSpPr>
          <p:nvPr>
            <p:ph type="body" idx="8"/>
          </p:nvPr>
        </p:nvSpPr>
        <p:spPr>
          <a:xfrm>
            <a:off x="9608453" y="2468783"/>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503" name="Google Shape;503;p63" descr="A blue and white letters on a black background&#10;&#10;Description automatically generated"/>
          <p:cNvPicPr preferRelativeResize="0"/>
          <p:nvPr/>
        </p:nvPicPr>
        <p:blipFill rotWithShape="1">
          <a:blip r:embed="rId2">
            <a:alphaModFix/>
          </a:blip>
          <a:srcRect/>
          <a:stretch/>
        </p:blipFill>
        <p:spPr>
          <a:xfrm>
            <a:off x="104792" y="6430807"/>
            <a:ext cx="2197733" cy="36696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0_DEFAULT">
  <p:cSld name="30_DEFAULT">
    <p:bg>
      <p:bgPr>
        <a:solidFill>
          <a:srgbClr val="001D2C"/>
        </a:solidFill>
        <a:effectLst/>
      </p:bgPr>
    </p:bg>
    <p:spTree>
      <p:nvGrpSpPr>
        <p:cNvPr id="1" name="Shape 504"/>
        <p:cNvGrpSpPr/>
        <p:nvPr/>
      </p:nvGrpSpPr>
      <p:grpSpPr>
        <a:xfrm>
          <a:off x="0" y="0"/>
          <a:ext cx="0" cy="0"/>
          <a:chOff x="0" y="0"/>
          <a:chExt cx="0" cy="0"/>
        </a:xfrm>
      </p:grpSpPr>
      <p:sp>
        <p:nvSpPr>
          <p:cNvPr id="505" name="Google Shape;505;p64"/>
          <p:cNvSpPr txBox="1">
            <a:spLocks noGrp="1"/>
          </p:cNvSpPr>
          <p:nvPr>
            <p:ph type="body" idx="1"/>
          </p:nvPr>
        </p:nvSpPr>
        <p:spPr>
          <a:xfrm>
            <a:off x="609600" y="877841"/>
            <a:ext cx="109728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733"/>
              <a:buFont typeface="Arial"/>
              <a:buNone/>
              <a:defRPr sz="3733" b="1"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6" name="Google Shape;506;p64"/>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507" name="Google Shape;507;p64"/>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8" name="Google Shape;508;p64"/>
          <p:cNvSpPr txBox="1">
            <a:spLocks noGrp="1"/>
          </p:cNvSpPr>
          <p:nvPr>
            <p:ph type="body" idx="3"/>
          </p:nvPr>
        </p:nvSpPr>
        <p:spPr>
          <a:xfrm>
            <a:off x="609600" y="3744866"/>
            <a:ext cx="10972800" cy="6981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667"/>
              <a:buFont typeface="Arial"/>
              <a:buNone/>
              <a:defRPr sz="26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9" name="Google Shape;509;p64"/>
          <p:cNvSpPr/>
          <p:nvPr/>
        </p:nvSpPr>
        <p:spPr>
          <a:xfrm>
            <a:off x="609599" y="1943787"/>
            <a:ext cx="2477105" cy="1488856"/>
          </a:xfrm>
          <a:prstGeom prst="chevron">
            <a:avLst>
              <a:gd name="adj" fmla="val 36088"/>
            </a:avLst>
          </a:prstGeom>
          <a:solidFill>
            <a:srgbClr val="1EAEE5">
              <a:alpha val="20000"/>
            </a:srgbClr>
          </a:solidFill>
          <a:ln w="12700" cap="flat" cmpd="sng">
            <a:solidFill>
              <a:srgbClr val="1EAEE5">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510" name="Google Shape;510;p64"/>
          <p:cNvSpPr/>
          <p:nvPr/>
        </p:nvSpPr>
        <p:spPr>
          <a:xfrm>
            <a:off x="2719009" y="1943787"/>
            <a:ext cx="2477105" cy="1488856"/>
          </a:xfrm>
          <a:prstGeom prst="chevron">
            <a:avLst>
              <a:gd name="adj" fmla="val 36088"/>
            </a:avLst>
          </a:prstGeom>
          <a:solidFill>
            <a:srgbClr val="1EAEE5">
              <a:alpha val="20000"/>
            </a:srgbClr>
          </a:solidFill>
          <a:ln w="12700" cap="flat" cmpd="sng">
            <a:solidFill>
              <a:srgbClr val="1EAEE5">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511" name="Google Shape;511;p64"/>
          <p:cNvSpPr/>
          <p:nvPr/>
        </p:nvSpPr>
        <p:spPr>
          <a:xfrm>
            <a:off x="4828418" y="1943787"/>
            <a:ext cx="2477105" cy="1488856"/>
          </a:xfrm>
          <a:prstGeom prst="chevron">
            <a:avLst>
              <a:gd name="adj" fmla="val 36088"/>
            </a:avLst>
          </a:prstGeom>
          <a:solidFill>
            <a:srgbClr val="1EAEE5">
              <a:alpha val="20000"/>
            </a:srgbClr>
          </a:solidFill>
          <a:ln w="12700" cap="flat" cmpd="sng">
            <a:solidFill>
              <a:srgbClr val="1EAEE5">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512" name="Google Shape;512;p64"/>
          <p:cNvSpPr/>
          <p:nvPr/>
        </p:nvSpPr>
        <p:spPr>
          <a:xfrm>
            <a:off x="6937828" y="1943787"/>
            <a:ext cx="2477105" cy="1488856"/>
          </a:xfrm>
          <a:prstGeom prst="chevron">
            <a:avLst>
              <a:gd name="adj" fmla="val 36088"/>
            </a:avLst>
          </a:prstGeom>
          <a:solidFill>
            <a:srgbClr val="1EAEE5">
              <a:alpha val="20000"/>
            </a:srgbClr>
          </a:solidFill>
          <a:ln w="12700" cap="flat" cmpd="sng">
            <a:solidFill>
              <a:srgbClr val="1EAEE5">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513" name="Google Shape;513;p64"/>
          <p:cNvSpPr/>
          <p:nvPr/>
        </p:nvSpPr>
        <p:spPr>
          <a:xfrm>
            <a:off x="9047237" y="1943787"/>
            <a:ext cx="2477105" cy="1488856"/>
          </a:xfrm>
          <a:prstGeom prst="chevron">
            <a:avLst>
              <a:gd name="adj" fmla="val 36088"/>
            </a:avLst>
          </a:prstGeom>
          <a:solidFill>
            <a:srgbClr val="1EAEE5"/>
          </a:solidFill>
          <a:ln w="12700" cap="flat" cmpd="sng">
            <a:solidFill>
              <a:srgbClr val="1EAE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514" name="Google Shape;514;p64"/>
          <p:cNvSpPr txBox="1">
            <a:spLocks noGrp="1"/>
          </p:cNvSpPr>
          <p:nvPr>
            <p:ph type="body" idx="4"/>
          </p:nvPr>
        </p:nvSpPr>
        <p:spPr>
          <a:xfrm>
            <a:off x="1228877" y="2488994"/>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5" name="Google Shape;515;p64"/>
          <p:cNvSpPr txBox="1">
            <a:spLocks noGrp="1"/>
          </p:cNvSpPr>
          <p:nvPr>
            <p:ph type="body" idx="5"/>
          </p:nvPr>
        </p:nvSpPr>
        <p:spPr>
          <a:xfrm>
            <a:off x="3338287" y="2488994"/>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6" name="Google Shape;516;p64"/>
          <p:cNvSpPr txBox="1">
            <a:spLocks noGrp="1"/>
          </p:cNvSpPr>
          <p:nvPr>
            <p:ph type="body" idx="6"/>
          </p:nvPr>
        </p:nvSpPr>
        <p:spPr>
          <a:xfrm>
            <a:off x="5389635" y="2488994"/>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7" name="Google Shape;517;p64"/>
          <p:cNvSpPr txBox="1">
            <a:spLocks noGrp="1"/>
          </p:cNvSpPr>
          <p:nvPr>
            <p:ph type="body" idx="7"/>
          </p:nvPr>
        </p:nvSpPr>
        <p:spPr>
          <a:xfrm>
            <a:off x="7499044" y="2476899"/>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8" name="Google Shape;518;p64"/>
          <p:cNvSpPr txBox="1">
            <a:spLocks noGrp="1"/>
          </p:cNvSpPr>
          <p:nvPr>
            <p:ph type="body" idx="8"/>
          </p:nvPr>
        </p:nvSpPr>
        <p:spPr>
          <a:xfrm>
            <a:off x="9608453" y="2468783"/>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519" name="Google Shape;519;p64" descr="A blue and white letters on a black background&#10;&#10;Description automatically generated"/>
          <p:cNvPicPr preferRelativeResize="0"/>
          <p:nvPr/>
        </p:nvPicPr>
        <p:blipFill rotWithShape="1">
          <a:blip r:embed="rId2">
            <a:alphaModFix/>
          </a:blip>
          <a:srcRect/>
          <a:stretch/>
        </p:blipFill>
        <p:spPr>
          <a:xfrm>
            <a:off x="104792" y="6430807"/>
            <a:ext cx="2197733" cy="36696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1_DEFAULT">
  <p:cSld name="31_DEFAULT">
    <p:bg>
      <p:bgPr>
        <a:solidFill>
          <a:srgbClr val="001D2C"/>
        </a:solidFill>
        <a:effectLst/>
      </p:bgPr>
    </p:bg>
    <p:spTree>
      <p:nvGrpSpPr>
        <p:cNvPr id="1" name="Shape 520"/>
        <p:cNvGrpSpPr/>
        <p:nvPr/>
      </p:nvGrpSpPr>
      <p:grpSpPr>
        <a:xfrm>
          <a:off x="0" y="0"/>
          <a:ext cx="0" cy="0"/>
          <a:chOff x="0" y="0"/>
          <a:chExt cx="0" cy="0"/>
        </a:xfrm>
      </p:grpSpPr>
      <p:sp>
        <p:nvSpPr>
          <p:cNvPr id="521" name="Google Shape;521;p65"/>
          <p:cNvSpPr txBox="1">
            <a:spLocks noGrp="1"/>
          </p:cNvSpPr>
          <p:nvPr>
            <p:ph type="body" idx="1"/>
          </p:nvPr>
        </p:nvSpPr>
        <p:spPr>
          <a:xfrm>
            <a:off x="609600" y="877841"/>
            <a:ext cx="109728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733"/>
              <a:buFont typeface="Arial"/>
              <a:buNone/>
              <a:defRPr sz="3733" b="1"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2" name="Google Shape;522;p65"/>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523" name="Google Shape;523;p65"/>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4" name="Google Shape;524;p65"/>
          <p:cNvSpPr>
            <a:spLocks noGrp="1"/>
          </p:cNvSpPr>
          <p:nvPr>
            <p:ph type="tbl" idx="3"/>
          </p:nvPr>
        </p:nvSpPr>
        <p:spPr>
          <a:xfrm>
            <a:off x="609600" y="1750484"/>
            <a:ext cx="10972800" cy="34544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525" name="Google Shape;525;p65" descr="A blue and white letters on a black background&#10;&#10;Description automatically generated"/>
          <p:cNvPicPr preferRelativeResize="0"/>
          <p:nvPr/>
        </p:nvPicPr>
        <p:blipFill rotWithShape="1">
          <a:blip r:embed="rId2">
            <a:alphaModFix/>
          </a:blip>
          <a:srcRect/>
          <a:stretch/>
        </p:blipFill>
        <p:spPr>
          <a:xfrm>
            <a:off x="104792" y="6430807"/>
            <a:ext cx="2197733" cy="36696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2_DEFAULT">
  <p:cSld name="32_DEFAULT">
    <p:bg>
      <p:bgPr>
        <a:solidFill>
          <a:srgbClr val="001D2C"/>
        </a:solidFill>
        <a:effectLst/>
      </p:bgPr>
    </p:bg>
    <p:spTree>
      <p:nvGrpSpPr>
        <p:cNvPr id="1" name="Shape 526"/>
        <p:cNvGrpSpPr/>
        <p:nvPr/>
      </p:nvGrpSpPr>
      <p:grpSpPr>
        <a:xfrm>
          <a:off x="0" y="0"/>
          <a:ext cx="0" cy="0"/>
          <a:chOff x="0" y="0"/>
          <a:chExt cx="0" cy="0"/>
        </a:xfrm>
      </p:grpSpPr>
      <p:sp>
        <p:nvSpPr>
          <p:cNvPr id="527" name="Google Shape;527;p66"/>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528" name="Google Shape;528;p66"/>
          <p:cNvSpPr txBox="1"/>
          <p:nvPr/>
        </p:nvSpPr>
        <p:spPr>
          <a:xfrm>
            <a:off x="609600" y="842812"/>
            <a:ext cx="10972800" cy="66678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3733"/>
              <a:buFont typeface="Arial"/>
              <a:buNone/>
            </a:pPr>
            <a:r>
              <a:rPr lang="en-US" sz="3733" b="1" i="0" u="none" strike="noStrike" cap="none">
                <a:solidFill>
                  <a:schemeClr val="lt1"/>
                </a:solidFill>
                <a:latin typeface="Fira Sans"/>
                <a:ea typeface="Fira Sans"/>
                <a:cs typeface="Fira Sans"/>
                <a:sym typeface="Fira Sans"/>
              </a:rPr>
              <a:t>Meet the team</a:t>
            </a:r>
            <a:endParaRPr sz="1400" b="0" i="0" u="none" strike="noStrike" cap="none">
              <a:solidFill>
                <a:srgbClr val="000000"/>
              </a:solidFill>
              <a:latin typeface="Arial"/>
              <a:ea typeface="Arial"/>
              <a:cs typeface="Arial"/>
              <a:sym typeface="Arial"/>
            </a:endParaRPr>
          </a:p>
        </p:txBody>
      </p:sp>
      <p:sp>
        <p:nvSpPr>
          <p:cNvPr id="529" name="Google Shape;529;p66"/>
          <p:cNvSpPr txBox="1"/>
          <p:nvPr/>
        </p:nvSpPr>
        <p:spPr>
          <a:xfrm>
            <a:off x="611309" y="483867"/>
            <a:ext cx="10972800" cy="3796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67"/>
              <a:buFont typeface="Arial"/>
              <a:buNone/>
            </a:pPr>
            <a:r>
              <a:rPr lang="en-US" sz="1867" b="1" i="0" u="none" strike="noStrike" cap="none">
                <a:solidFill>
                  <a:srgbClr val="FFCF3A"/>
                </a:solidFill>
                <a:latin typeface="Fira Sans"/>
                <a:ea typeface="Fira Sans"/>
                <a:cs typeface="Fira Sans"/>
                <a:sym typeface="Fira Sans"/>
              </a:rPr>
              <a:t>Appendix</a:t>
            </a:r>
            <a:endParaRPr sz="1400" b="0" i="0" u="none" strike="noStrike" cap="none">
              <a:solidFill>
                <a:srgbClr val="000000"/>
              </a:solidFill>
              <a:latin typeface="Arial"/>
              <a:ea typeface="Arial"/>
              <a:cs typeface="Arial"/>
              <a:sym typeface="Arial"/>
            </a:endParaRPr>
          </a:p>
        </p:txBody>
      </p:sp>
      <p:pic>
        <p:nvPicPr>
          <p:cNvPr id="530" name="Google Shape;530;p66" descr="A blue and white letters on a black background&#10;&#10;Description automatically generated"/>
          <p:cNvPicPr preferRelativeResize="0"/>
          <p:nvPr/>
        </p:nvPicPr>
        <p:blipFill rotWithShape="1">
          <a:blip r:embed="rId2">
            <a:alphaModFix/>
          </a:blip>
          <a:srcRect/>
          <a:stretch/>
        </p:blipFill>
        <p:spPr>
          <a:xfrm>
            <a:off x="104792" y="6430807"/>
            <a:ext cx="2197733" cy="36696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3_DEFAULT">
  <p:cSld name="33_DEFAULT">
    <p:bg>
      <p:bgPr>
        <a:solidFill>
          <a:srgbClr val="001D2C"/>
        </a:solidFill>
        <a:effectLst/>
      </p:bgPr>
    </p:bg>
    <p:spTree>
      <p:nvGrpSpPr>
        <p:cNvPr id="1" name="Shape 531"/>
        <p:cNvGrpSpPr/>
        <p:nvPr/>
      </p:nvGrpSpPr>
      <p:grpSpPr>
        <a:xfrm>
          <a:off x="0" y="0"/>
          <a:ext cx="0" cy="0"/>
          <a:chOff x="0" y="0"/>
          <a:chExt cx="0" cy="0"/>
        </a:xfrm>
      </p:grpSpPr>
      <p:sp>
        <p:nvSpPr>
          <p:cNvPr id="532" name="Google Shape;532;p67"/>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533" name="Google Shape;533;p67"/>
          <p:cNvSpPr txBox="1">
            <a:spLocks noGrp="1"/>
          </p:cNvSpPr>
          <p:nvPr>
            <p:ph type="body" idx="1"/>
          </p:nvPr>
        </p:nvSpPr>
        <p:spPr>
          <a:xfrm>
            <a:off x="5389638" y="954969"/>
            <a:ext cx="2128761" cy="70905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000"/>
              </a:spcBef>
              <a:spcAft>
                <a:spcPts val="0"/>
              </a:spcAft>
              <a:buClr>
                <a:schemeClr val="lt1"/>
              </a:buClr>
              <a:buSzPts val="3200"/>
              <a:buFont typeface="Arial"/>
              <a:buNone/>
              <a:defRPr sz="3200" b="1"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34" name="Google Shape;534;p67"/>
          <p:cNvCxnSpPr/>
          <p:nvPr/>
        </p:nvCxnSpPr>
        <p:spPr>
          <a:xfrm>
            <a:off x="7711923" y="757952"/>
            <a:ext cx="0" cy="1103085"/>
          </a:xfrm>
          <a:prstGeom prst="straightConnector1">
            <a:avLst/>
          </a:prstGeom>
          <a:noFill/>
          <a:ln w="12700" cap="flat" cmpd="sng">
            <a:solidFill>
              <a:srgbClr val="40BDA4"/>
            </a:solidFill>
            <a:prstDash val="solid"/>
            <a:miter lim="800000"/>
            <a:headEnd type="none" w="sm" len="sm"/>
            <a:tailEnd type="none" w="sm" len="sm"/>
          </a:ln>
        </p:spPr>
      </p:cxnSp>
      <p:sp>
        <p:nvSpPr>
          <p:cNvPr id="535" name="Google Shape;535;p67"/>
          <p:cNvSpPr txBox="1">
            <a:spLocks noGrp="1"/>
          </p:cNvSpPr>
          <p:nvPr>
            <p:ph type="body" idx="2"/>
          </p:nvPr>
        </p:nvSpPr>
        <p:spPr>
          <a:xfrm>
            <a:off x="7818361" y="771876"/>
            <a:ext cx="3764035"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6" name="Google Shape;536;p67"/>
          <p:cNvSpPr txBox="1">
            <a:spLocks noGrp="1"/>
          </p:cNvSpPr>
          <p:nvPr>
            <p:ph type="body" idx="3"/>
          </p:nvPr>
        </p:nvSpPr>
        <p:spPr>
          <a:xfrm>
            <a:off x="7818361" y="1151605"/>
            <a:ext cx="3764035"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7" name="Google Shape;537;p67"/>
          <p:cNvSpPr txBox="1">
            <a:spLocks noGrp="1"/>
          </p:cNvSpPr>
          <p:nvPr>
            <p:ph type="body" idx="4"/>
          </p:nvPr>
        </p:nvSpPr>
        <p:spPr>
          <a:xfrm>
            <a:off x="5389638" y="2374133"/>
            <a:ext cx="2128761" cy="70905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000"/>
              </a:spcBef>
              <a:spcAft>
                <a:spcPts val="0"/>
              </a:spcAft>
              <a:buClr>
                <a:schemeClr val="lt1"/>
              </a:buClr>
              <a:buSzPts val="3200"/>
              <a:buFont typeface="Arial"/>
              <a:buNone/>
              <a:defRPr sz="3200" b="1"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38" name="Google Shape;538;p67"/>
          <p:cNvCxnSpPr/>
          <p:nvPr/>
        </p:nvCxnSpPr>
        <p:spPr>
          <a:xfrm>
            <a:off x="7711923" y="2177116"/>
            <a:ext cx="0" cy="1103085"/>
          </a:xfrm>
          <a:prstGeom prst="straightConnector1">
            <a:avLst/>
          </a:prstGeom>
          <a:noFill/>
          <a:ln w="12700" cap="flat" cmpd="sng">
            <a:solidFill>
              <a:srgbClr val="40BDA4"/>
            </a:solidFill>
            <a:prstDash val="solid"/>
            <a:miter lim="800000"/>
            <a:headEnd type="none" w="sm" len="sm"/>
            <a:tailEnd type="none" w="sm" len="sm"/>
          </a:ln>
        </p:spPr>
      </p:cxnSp>
      <p:sp>
        <p:nvSpPr>
          <p:cNvPr id="539" name="Google Shape;539;p67"/>
          <p:cNvSpPr txBox="1">
            <a:spLocks noGrp="1"/>
          </p:cNvSpPr>
          <p:nvPr>
            <p:ph type="body" idx="5"/>
          </p:nvPr>
        </p:nvSpPr>
        <p:spPr>
          <a:xfrm>
            <a:off x="7818361" y="2191040"/>
            <a:ext cx="3764035"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0" name="Google Shape;540;p67"/>
          <p:cNvSpPr txBox="1">
            <a:spLocks noGrp="1"/>
          </p:cNvSpPr>
          <p:nvPr>
            <p:ph type="body" idx="6"/>
          </p:nvPr>
        </p:nvSpPr>
        <p:spPr>
          <a:xfrm>
            <a:off x="7818361" y="2570769"/>
            <a:ext cx="3764035"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1" name="Google Shape;541;p67"/>
          <p:cNvSpPr txBox="1">
            <a:spLocks noGrp="1"/>
          </p:cNvSpPr>
          <p:nvPr>
            <p:ph type="body" idx="7"/>
          </p:nvPr>
        </p:nvSpPr>
        <p:spPr>
          <a:xfrm>
            <a:off x="5389638" y="3774816"/>
            <a:ext cx="2128761" cy="70905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000"/>
              </a:spcBef>
              <a:spcAft>
                <a:spcPts val="0"/>
              </a:spcAft>
              <a:buClr>
                <a:schemeClr val="lt1"/>
              </a:buClr>
              <a:buSzPts val="3200"/>
              <a:buFont typeface="Arial"/>
              <a:buNone/>
              <a:defRPr sz="3200" b="1"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42" name="Google Shape;542;p67"/>
          <p:cNvCxnSpPr/>
          <p:nvPr/>
        </p:nvCxnSpPr>
        <p:spPr>
          <a:xfrm>
            <a:off x="7711923" y="3577800"/>
            <a:ext cx="0" cy="1103085"/>
          </a:xfrm>
          <a:prstGeom prst="straightConnector1">
            <a:avLst/>
          </a:prstGeom>
          <a:noFill/>
          <a:ln w="12700" cap="flat" cmpd="sng">
            <a:solidFill>
              <a:srgbClr val="40BDA4"/>
            </a:solidFill>
            <a:prstDash val="solid"/>
            <a:miter lim="800000"/>
            <a:headEnd type="none" w="sm" len="sm"/>
            <a:tailEnd type="none" w="sm" len="sm"/>
          </a:ln>
        </p:spPr>
      </p:cxnSp>
      <p:sp>
        <p:nvSpPr>
          <p:cNvPr id="543" name="Google Shape;543;p67"/>
          <p:cNvSpPr txBox="1">
            <a:spLocks noGrp="1"/>
          </p:cNvSpPr>
          <p:nvPr>
            <p:ph type="body" idx="8"/>
          </p:nvPr>
        </p:nvSpPr>
        <p:spPr>
          <a:xfrm>
            <a:off x="7818361" y="3591724"/>
            <a:ext cx="3764035"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4" name="Google Shape;544;p67"/>
          <p:cNvSpPr txBox="1">
            <a:spLocks noGrp="1"/>
          </p:cNvSpPr>
          <p:nvPr>
            <p:ph type="body" idx="9"/>
          </p:nvPr>
        </p:nvSpPr>
        <p:spPr>
          <a:xfrm>
            <a:off x="7818361" y="3971453"/>
            <a:ext cx="3764035"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5" name="Google Shape;545;p67"/>
          <p:cNvSpPr txBox="1">
            <a:spLocks noGrp="1"/>
          </p:cNvSpPr>
          <p:nvPr>
            <p:ph type="body" idx="13"/>
          </p:nvPr>
        </p:nvSpPr>
        <p:spPr>
          <a:xfrm>
            <a:off x="5389638" y="5185851"/>
            <a:ext cx="2128761" cy="70905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000"/>
              </a:spcBef>
              <a:spcAft>
                <a:spcPts val="0"/>
              </a:spcAft>
              <a:buClr>
                <a:schemeClr val="lt1"/>
              </a:buClr>
              <a:buSzPts val="3200"/>
              <a:buFont typeface="Arial"/>
              <a:buNone/>
              <a:defRPr sz="3200" b="1"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46" name="Google Shape;546;p67"/>
          <p:cNvCxnSpPr/>
          <p:nvPr/>
        </p:nvCxnSpPr>
        <p:spPr>
          <a:xfrm>
            <a:off x="7711923" y="4988835"/>
            <a:ext cx="0" cy="1103085"/>
          </a:xfrm>
          <a:prstGeom prst="straightConnector1">
            <a:avLst/>
          </a:prstGeom>
          <a:noFill/>
          <a:ln w="12700" cap="flat" cmpd="sng">
            <a:solidFill>
              <a:srgbClr val="40BDA4"/>
            </a:solidFill>
            <a:prstDash val="solid"/>
            <a:miter lim="800000"/>
            <a:headEnd type="none" w="sm" len="sm"/>
            <a:tailEnd type="none" w="sm" len="sm"/>
          </a:ln>
        </p:spPr>
      </p:cxnSp>
      <p:sp>
        <p:nvSpPr>
          <p:cNvPr id="547" name="Google Shape;547;p67"/>
          <p:cNvSpPr txBox="1">
            <a:spLocks noGrp="1"/>
          </p:cNvSpPr>
          <p:nvPr>
            <p:ph type="body" idx="14"/>
          </p:nvPr>
        </p:nvSpPr>
        <p:spPr>
          <a:xfrm>
            <a:off x="7818361" y="5002759"/>
            <a:ext cx="3764035"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8" name="Google Shape;548;p67"/>
          <p:cNvSpPr txBox="1">
            <a:spLocks noGrp="1"/>
          </p:cNvSpPr>
          <p:nvPr>
            <p:ph type="body" idx="15"/>
          </p:nvPr>
        </p:nvSpPr>
        <p:spPr>
          <a:xfrm>
            <a:off x="7818361" y="5382488"/>
            <a:ext cx="3764035"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9" name="Google Shape;549;p67"/>
          <p:cNvSpPr>
            <a:spLocks noGrp="1"/>
          </p:cNvSpPr>
          <p:nvPr>
            <p:ph type="pic" idx="16"/>
          </p:nvPr>
        </p:nvSpPr>
        <p:spPr>
          <a:xfrm>
            <a:off x="609601" y="1564217"/>
            <a:ext cx="4447503" cy="4330689"/>
          </a:xfrm>
          <a:prstGeom prst="rect">
            <a:avLst/>
          </a:prstGeom>
          <a:noFill/>
          <a:ln>
            <a:noFill/>
          </a:ln>
        </p:spPr>
      </p:sp>
      <p:sp>
        <p:nvSpPr>
          <p:cNvPr id="550" name="Google Shape;550;p67"/>
          <p:cNvSpPr txBox="1"/>
          <p:nvPr/>
        </p:nvSpPr>
        <p:spPr>
          <a:xfrm>
            <a:off x="609600" y="842813"/>
            <a:ext cx="3777800" cy="66678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3733"/>
              <a:buFont typeface="Arial"/>
              <a:buNone/>
            </a:pPr>
            <a:r>
              <a:rPr lang="en-US" sz="3733" b="1" i="0" u="none" strike="noStrike" cap="none">
                <a:solidFill>
                  <a:schemeClr val="lt1"/>
                </a:solidFill>
                <a:latin typeface="Fira Sans"/>
                <a:ea typeface="Fira Sans"/>
                <a:cs typeface="Fira Sans"/>
                <a:sym typeface="Fira Sans"/>
              </a:rPr>
              <a:t>About Anicca</a:t>
            </a:r>
            <a:endParaRPr sz="1400" b="0" i="0" u="none" strike="noStrike" cap="none">
              <a:solidFill>
                <a:srgbClr val="000000"/>
              </a:solidFill>
              <a:latin typeface="Arial"/>
              <a:ea typeface="Arial"/>
              <a:cs typeface="Arial"/>
              <a:sym typeface="Arial"/>
            </a:endParaRPr>
          </a:p>
        </p:txBody>
      </p:sp>
      <p:sp>
        <p:nvSpPr>
          <p:cNvPr id="551" name="Google Shape;551;p67"/>
          <p:cNvSpPr txBox="1"/>
          <p:nvPr/>
        </p:nvSpPr>
        <p:spPr>
          <a:xfrm>
            <a:off x="611310" y="483867"/>
            <a:ext cx="4445791" cy="3796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67"/>
              <a:buFont typeface="Arial"/>
              <a:buNone/>
            </a:pPr>
            <a:r>
              <a:rPr lang="en-US" sz="1867" b="1" i="0" u="none" strike="noStrike" cap="none">
                <a:solidFill>
                  <a:srgbClr val="FFCF3A"/>
                </a:solidFill>
                <a:latin typeface="Fira Sans"/>
                <a:ea typeface="Fira Sans"/>
                <a:cs typeface="Fira Sans"/>
                <a:sym typeface="Fira Sans"/>
              </a:rPr>
              <a:t>Appendix</a:t>
            </a:r>
            <a:endParaRPr sz="1400" b="0" i="0" u="none" strike="noStrike" cap="none">
              <a:solidFill>
                <a:srgbClr val="000000"/>
              </a:solidFill>
              <a:latin typeface="Arial"/>
              <a:ea typeface="Arial"/>
              <a:cs typeface="Arial"/>
              <a:sym typeface="Arial"/>
            </a:endParaRPr>
          </a:p>
        </p:txBody>
      </p:sp>
      <p:pic>
        <p:nvPicPr>
          <p:cNvPr id="552" name="Google Shape;552;p67" descr="A blue and white letters on a black background&#10;&#10;Description automatically generated"/>
          <p:cNvPicPr preferRelativeResize="0"/>
          <p:nvPr/>
        </p:nvPicPr>
        <p:blipFill rotWithShape="1">
          <a:blip r:embed="rId2">
            <a:alphaModFix/>
          </a:blip>
          <a:srcRect/>
          <a:stretch/>
        </p:blipFill>
        <p:spPr>
          <a:xfrm>
            <a:off x="104792" y="6430807"/>
            <a:ext cx="2197733" cy="36696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4_DEFAULT">
  <p:cSld name="34_DEFAULT">
    <p:bg>
      <p:bgPr>
        <a:solidFill>
          <a:schemeClr val="lt1"/>
        </a:solidFill>
        <a:effectLst/>
      </p:bgPr>
    </p:bg>
    <p:spTree>
      <p:nvGrpSpPr>
        <p:cNvPr id="1" name="Shape 553"/>
        <p:cNvGrpSpPr/>
        <p:nvPr/>
      </p:nvGrpSpPr>
      <p:grpSpPr>
        <a:xfrm>
          <a:off x="0" y="0"/>
          <a:ext cx="0" cy="0"/>
          <a:chOff x="0" y="0"/>
          <a:chExt cx="0" cy="0"/>
        </a:xfrm>
      </p:grpSpPr>
      <p:sp>
        <p:nvSpPr>
          <p:cNvPr id="554" name="Google Shape;554;p68"/>
          <p:cNvSpPr txBox="1">
            <a:spLocks noGrp="1"/>
          </p:cNvSpPr>
          <p:nvPr>
            <p:ph type="body" idx="1"/>
          </p:nvPr>
        </p:nvSpPr>
        <p:spPr>
          <a:xfrm>
            <a:off x="624418" y="5945718"/>
            <a:ext cx="10983383" cy="3937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1D2C"/>
              </a:buClr>
              <a:buSzPts val="1467"/>
              <a:buFont typeface="Arial"/>
              <a:buNone/>
              <a:defRPr sz="1467" b="1" i="0" u="none" strike="noStrike" cap="none">
                <a:solidFill>
                  <a:srgbClr val="001D2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5" name="Google Shape;555;p68"/>
          <p:cNvSpPr txBox="1">
            <a:spLocks noGrp="1"/>
          </p:cNvSpPr>
          <p:nvPr>
            <p:ph type="body" idx="2"/>
          </p:nvPr>
        </p:nvSpPr>
        <p:spPr>
          <a:xfrm>
            <a:off x="635000" y="2821043"/>
            <a:ext cx="10972800" cy="155786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1D2C"/>
              </a:buClr>
              <a:buSzPts val="9600"/>
              <a:buFont typeface="Arial"/>
              <a:buNone/>
              <a:defRPr sz="9600"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6" name="Google Shape;556;p68"/>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557" name="Google Shape;557;p68"/>
          <p:cNvSpPr txBox="1">
            <a:spLocks noGrp="1"/>
          </p:cNvSpPr>
          <p:nvPr>
            <p:ph type="body" idx="3"/>
          </p:nvPr>
        </p:nvSpPr>
        <p:spPr>
          <a:xfrm>
            <a:off x="625084" y="2446893"/>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1EAEE5"/>
              </a:buClr>
              <a:buSzPts val="2133"/>
              <a:buFont typeface="Arial"/>
              <a:buNone/>
              <a:defRPr sz="2133"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558" name="Google Shape;558;p68" descr="A blue and black logo&#10;&#10;Description automatically generated"/>
          <p:cNvPicPr preferRelativeResize="0"/>
          <p:nvPr/>
        </p:nvPicPr>
        <p:blipFill rotWithShape="1">
          <a:blip r:embed="rId2">
            <a:alphaModFix/>
          </a:blip>
          <a:srcRect/>
          <a:stretch/>
        </p:blipFill>
        <p:spPr>
          <a:xfrm>
            <a:off x="4682168" y="514291"/>
            <a:ext cx="3070034" cy="1285746"/>
          </a:xfrm>
          <a:prstGeom prst="rect">
            <a:avLst/>
          </a:prstGeom>
          <a:noFill/>
          <a:ln>
            <a:noFill/>
          </a:ln>
        </p:spPr>
      </p:pic>
      <p:pic>
        <p:nvPicPr>
          <p:cNvPr id="559" name="Google Shape;559;p68" descr="A blue and black logo&#10;&#10;Description automatically generated"/>
          <p:cNvPicPr preferRelativeResize="0"/>
          <p:nvPr/>
        </p:nvPicPr>
        <p:blipFill rotWithShape="1">
          <a:blip r:embed="rId3">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5_DEFAULT">
  <p:cSld name="35_DEFAULT">
    <p:bg>
      <p:bgPr>
        <a:solidFill>
          <a:schemeClr val="lt1"/>
        </a:solidFill>
        <a:effectLst/>
      </p:bgPr>
    </p:bg>
    <p:spTree>
      <p:nvGrpSpPr>
        <p:cNvPr id="1" name="Shape 560"/>
        <p:cNvGrpSpPr/>
        <p:nvPr/>
      </p:nvGrpSpPr>
      <p:grpSpPr>
        <a:xfrm>
          <a:off x="0" y="0"/>
          <a:ext cx="0" cy="0"/>
          <a:chOff x="0" y="0"/>
          <a:chExt cx="0" cy="0"/>
        </a:xfrm>
      </p:grpSpPr>
      <p:sp>
        <p:nvSpPr>
          <p:cNvPr id="561" name="Google Shape;561;p69"/>
          <p:cNvSpPr txBox="1">
            <a:spLocks noGrp="1"/>
          </p:cNvSpPr>
          <p:nvPr>
            <p:ph type="body" idx="1"/>
          </p:nvPr>
        </p:nvSpPr>
        <p:spPr>
          <a:xfrm>
            <a:off x="609600" y="803830"/>
            <a:ext cx="10264048" cy="70905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4800"/>
              <a:buFont typeface="Arial"/>
              <a:buNone/>
              <a:defRPr sz="4800"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2" name="Google Shape;562;p69"/>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cxnSp>
        <p:nvCxnSpPr>
          <p:cNvPr id="563" name="Google Shape;563;p69"/>
          <p:cNvCxnSpPr/>
          <p:nvPr/>
        </p:nvCxnSpPr>
        <p:spPr>
          <a:xfrm>
            <a:off x="609601" y="1984639"/>
            <a:ext cx="10624847" cy="0"/>
          </a:xfrm>
          <a:prstGeom prst="straightConnector1">
            <a:avLst/>
          </a:prstGeom>
          <a:noFill/>
          <a:ln w="12700" cap="flat" cmpd="sng">
            <a:solidFill>
              <a:srgbClr val="40BDA4"/>
            </a:solidFill>
            <a:prstDash val="solid"/>
            <a:miter lim="800000"/>
            <a:headEnd type="none" w="sm" len="sm"/>
            <a:tailEnd type="none" w="sm" len="sm"/>
          </a:ln>
        </p:spPr>
      </p:cxnSp>
      <p:cxnSp>
        <p:nvCxnSpPr>
          <p:cNvPr id="564" name="Google Shape;564;p69"/>
          <p:cNvCxnSpPr/>
          <p:nvPr/>
        </p:nvCxnSpPr>
        <p:spPr>
          <a:xfrm>
            <a:off x="609601" y="2845820"/>
            <a:ext cx="10624847" cy="0"/>
          </a:xfrm>
          <a:prstGeom prst="straightConnector1">
            <a:avLst/>
          </a:prstGeom>
          <a:noFill/>
          <a:ln w="12700" cap="flat" cmpd="sng">
            <a:solidFill>
              <a:srgbClr val="40BDA4"/>
            </a:solidFill>
            <a:prstDash val="solid"/>
            <a:miter lim="800000"/>
            <a:headEnd type="none" w="sm" len="sm"/>
            <a:tailEnd type="none" w="sm" len="sm"/>
          </a:ln>
        </p:spPr>
      </p:cxnSp>
      <p:cxnSp>
        <p:nvCxnSpPr>
          <p:cNvPr id="565" name="Google Shape;565;p69"/>
          <p:cNvCxnSpPr/>
          <p:nvPr/>
        </p:nvCxnSpPr>
        <p:spPr>
          <a:xfrm>
            <a:off x="609601" y="3697325"/>
            <a:ext cx="10624847" cy="0"/>
          </a:xfrm>
          <a:prstGeom prst="straightConnector1">
            <a:avLst/>
          </a:prstGeom>
          <a:noFill/>
          <a:ln w="12700" cap="flat" cmpd="sng">
            <a:solidFill>
              <a:srgbClr val="40BDA4"/>
            </a:solidFill>
            <a:prstDash val="solid"/>
            <a:miter lim="800000"/>
            <a:headEnd type="none" w="sm" len="sm"/>
            <a:tailEnd type="none" w="sm" len="sm"/>
          </a:ln>
        </p:spPr>
      </p:cxnSp>
      <p:sp>
        <p:nvSpPr>
          <p:cNvPr id="566" name="Google Shape;566;p69"/>
          <p:cNvSpPr txBox="1">
            <a:spLocks noGrp="1"/>
          </p:cNvSpPr>
          <p:nvPr>
            <p:ph type="body" idx="2"/>
          </p:nvPr>
        </p:nvSpPr>
        <p:spPr>
          <a:xfrm>
            <a:off x="1432077" y="2197571"/>
            <a:ext cx="87472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dk1"/>
              </a:buClr>
              <a:buSzPts val="2133"/>
              <a:buFont typeface="Arial"/>
              <a:buNone/>
              <a:defRPr sz="2133" b="0" i="0" u="none" strike="noStrike" cap="none">
                <a:solidFill>
                  <a:schemeClr val="dk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7" name="Google Shape;567;p69"/>
          <p:cNvSpPr txBox="1">
            <a:spLocks noGrp="1"/>
          </p:cNvSpPr>
          <p:nvPr>
            <p:ph type="body" idx="3"/>
          </p:nvPr>
        </p:nvSpPr>
        <p:spPr>
          <a:xfrm>
            <a:off x="1432077" y="3066641"/>
            <a:ext cx="87472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dk1"/>
              </a:buClr>
              <a:buSzPts val="2133"/>
              <a:buFont typeface="Arial"/>
              <a:buNone/>
              <a:defRPr sz="2133" b="0" i="0" u="none" strike="noStrike" cap="none">
                <a:solidFill>
                  <a:schemeClr val="dk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8" name="Google Shape;568;p69"/>
          <p:cNvSpPr txBox="1"/>
          <p:nvPr/>
        </p:nvSpPr>
        <p:spPr>
          <a:xfrm>
            <a:off x="609601" y="2194469"/>
            <a:ext cx="822476" cy="42056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133"/>
              <a:buFont typeface="Arial"/>
              <a:buNone/>
            </a:pPr>
            <a:r>
              <a:rPr lang="en-US" sz="2133" b="0" i="0" u="none" strike="noStrike" cap="none">
                <a:solidFill>
                  <a:schemeClr val="dk1"/>
                </a:solidFill>
                <a:latin typeface="Fira Sans"/>
                <a:ea typeface="Fira Sans"/>
                <a:cs typeface="Fira Sans"/>
                <a:sym typeface="Fira Sans"/>
              </a:rPr>
              <a:t>01</a:t>
            </a:r>
            <a:endParaRPr sz="1400" b="0" i="0" u="none" strike="noStrike" cap="none">
              <a:solidFill>
                <a:srgbClr val="000000"/>
              </a:solidFill>
              <a:latin typeface="Arial"/>
              <a:ea typeface="Arial"/>
              <a:cs typeface="Arial"/>
              <a:sym typeface="Arial"/>
            </a:endParaRPr>
          </a:p>
        </p:txBody>
      </p:sp>
      <p:sp>
        <p:nvSpPr>
          <p:cNvPr id="569" name="Google Shape;569;p69"/>
          <p:cNvSpPr txBox="1"/>
          <p:nvPr/>
        </p:nvSpPr>
        <p:spPr>
          <a:xfrm>
            <a:off x="606742" y="3067673"/>
            <a:ext cx="822476" cy="42056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133"/>
              <a:buFont typeface="Arial"/>
              <a:buNone/>
            </a:pPr>
            <a:r>
              <a:rPr lang="en-US" sz="2133" b="0" i="0" u="none" strike="noStrike" cap="none">
                <a:solidFill>
                  <a:schemeClr val="dk1"/>
                </a:solidFill>
                <a:latin typeface="Fira Sans"/>
                <a:ea typeface="Fira Sans"/>
                <a:cs typeface="Fira Sans"/>
                <a:sym typeface="Fira Sans"/>
              </a:rPr>
              <a:t>02</a:t>
            </a:r>
            <a:endParaRPr sz="1400" b="0" i="0" u="none" strike="noStrike" cap="none">
              <a:solidFill>
                <a:srgbClr val="000000"/>
              </a:solidFill>
              <a:latin typeface="Arial"/>
              <a:ea typeface="Arial"/>
              <a:cs typeface="Arial"/>
              <a:sym typeface="Arial"/>
            </a:endParaRPr>
          </a:p>
        </p:txBody>
      </p:sp>
      <p:pic>
        <p:nvPicPr>
          <p:cNvPr id="570" name="Google Shape;570;p69" descr="A blue and black logo&#10;&#10;Description automatically generated"/>
          <p:cNvPicPr preferRelativeResize="0"/>
          <p:nvPr/>
        </p:nvPicPr>
        <p:blipFill rotWithShape="1">
          <a:blip r:embed="rId2">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84_DEFAULT">
  <p:cSld name="84_DEFAULT">
    <p:bg>
      <p:bgPr>
        <a:solidFill>
          <a:schemeClr val="lt1"/>
        </a:solidFill>
        <a:effectLst/>
      </p:bgPr>
    </p:bg>
    <p:spTree>
      <p:nvGrpSpPr>
        <p:cNvPr id="1" name="Shape 571"/>
        <p:cNvGrpSpPr/>
        <p:nvPr/>
      </p:nvGrpSpPr>
      <p:grpSpPr>
        <a:xfrm>
          <a:off x="0" y="0"/>
          <a:ext cx="0" cy="0"/>
          <a:chOff x="0" y="0"/>
          <a:chExt cx="0" cy="0"/>
        </a:xfrm>
      </p:grpSpPr>
      <p:sp>
        <p:nvSpPr>
          <p:cNvPr id="572" name="Google Shape;572;p70"/>
          <p:cNvSpPr txBox="1">
            <a:spLocks noGrp="1"/>
          </p:cNvSpPr>
          <p:nvPr>
            <p:ph type="body" idx="1"/>
          </p:nvPr>
        </p:nvSpPr>
        <p:spPr>
          <a:xfrm>
            <a:off x="609600" y="803830"/>
            <a:ext cx="10264048" cy="70905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4800"/>
              <a:buFont typeface="Arial"/>
              <a:buNone/>
              <a:defRPr sz="4800"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3" name="Google Shape;573;p70"/>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cxnSp>
        <p:nvCxnSpPr>
          <p:cNvPr id="574" name="Google Shape;574;p70"/>
          <p:cNvCxnSpPr/>
          <p:nvPr/>
        </p:nvCxnSpPr>
        <p:spPr>
          <a:xfrm>
            <a:off x="609601" y="1984639"/>
            <a:ext cx="10624847" cy="0"/>
          </a:xfrm>
          <a:prstGeom prst="straightConnector1">
            <a:avLst/>
          </a:prstGeom>
          <a:noFill/>
          <a:ln w="12700" cap="flat" cmpd="sng">
            <a:solidFill>
              <a:srgbClr val="40BDA4"/>
            </a:solidFill>
            <a:prstDash val="solid"/>
            <a:miter lim="800000"/>
            <a:headEnd type="none" w="sm" len="sm"/>
            <a:tailEnd type="none" w="sm" len="sm"/>
          </a:ln>
        </p:spPr>
      </p:cxnSp>
      <p:cxnSp>
        <p:nvCxnSpPr>
          <p:cNvPr id="575" name="Google Shape;575;p70"/>
          <p:cNvCxnSpPr/>
          <p:nvPr/>
        </p:nvCxnSpPr>
        <p:spPr>
          <a:xfrm>
            <a:off x="609601" y="2845820"/>
            <a:ext cx="10624847" cy="0"/>
          </a:xfrm>
          <a:prstGeom prst="straightConnector1">
            <a:avLst/>
          </a:prstGeom>
          <a:noFill/>
          <a:ln w="12700" cap="flat" cmpd="sng">
            <a:solidFill>
              <a:srgbClr val="40BDA4"/>
            </a:solidFill>
            <a:prstDash val="solid"/>
            <a:miter lim="800000"/>
            <a:headEnd type="none" w="sm" len="sm"/>
            <a:tailEnd type="none" w="sm" len="sm"/>
          </a:ln>
        </p:spPr>
      </p:cxnSp>
      <p:cxnSp>
        <p:nvCxnSpPr>
          <p:cNvPr id="576" name="Google Shape;576;p70"/>
          <p:cNvCxnSpPr/>
          <p:nvPr/>
        </p:nvCxnSpPr>
        <p:spPr>
          <a:xfrm>
            <a:off x="609601" y="3697325"/>
            <a:ext cx="10624847" cy="0"/>
          </a:xfrm>
          <a:prstGeom prst="straightConnector1">
            <a:avLst/>
          </a:prstGeom>
          <a:noFill/>
          <a:ln w="12700" cap="flat" cmpd="sng">
            <a:solidFill>
              <a:srgbClr val="40BDA4"/>
            </a:solidFill>
            <a:prstDash val="solid"/>
            <a:miter lim="800000"/>
            <a:headEnd type="none" w="sm" len="sm"/>
            <a:tailEnd type="none" w="sm" len="sm"/>
          </a:ln>
        </p:spPr>
      </p:cxnSp>
      <p:cxnSp>
        <p:nvCxnSpPr>
          <p:cNvPr id="577" name="Google Shape;577;p70"/>
          <p:cNvCxnSpPr/>
          <p:nvPr/>
        </p:nvCxnSpPr>
        <p:spPr>
          <a:xfrm>
            <a:off x="609601" y="4558507"/>
            <a:ext cx="10624847" cy="0"/>
          </a:xfrm>
          <a:prstGeom prst="straightConnector1">
            <a:avLst/>
          </a:prstGeom>
          <a:noFill/>
          <a:ln w="12700" cap="flat" cmpd="sng">
            <a:solidFill>
              <a:srgbClr val="40BDA4"/>
            </a:solidFill>
            <a:prstDash val="solid"/>
            <a:miter lim="800000"/>
            <a:headEnd type="none" w="sm" len="sm"/>
            <a:tailEnd type="none" w="sm" len="sm"/>
          </a:ln>
        </p:spPr>
      </p:cxnSp>
      <p:sp>
        <p:nvSpPr>
          <p:cNvPr id="578" name="Google Shape;578;p70"/>
          <p:cNvSpPr txBox="1">
            <a:spLocks noGrp="1"/>
          </p:cNvSpPr>
          <p:nvPr>
            <p:ph type="body" idx="2"/>
          </p:nvPr>
        </p:nvSpPr>
        <p:spPr>
          <a:xfrm>
            <a:off x="1432077" y="2197571"/>
            <a:ext cx="87472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dk1"/>
              </a:buClr>
              <a:buSzPts val="2133"/>
              <a:buFont typeface="Arial"/>
              <a:buNone/>
              <a:defRPr sz="2133" b="0" i="0" u="none" strike="noStrike" cap="none">
                <a:solidFill>
                  <a:schemeClr val="dk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9" name="Google Shape;579;p70"/>
          <p:cNvSpPr txBox="1">
            <a:spLocks noGrp="1"/>
          </p:cNvSpPr>
          <p:nvPr>
            <p:ph type="body" idx="3"/>
          </p:nvPr>
        </p:nvSpPr>
        <p:spPr>
          <a:xfrm>
            <a:off x="1432077" y="3066641"/>
            <a:ext cx="87472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dk1"/>
              </a:buClr>
              <a:buSzPts val="2133"/>
              <a:buFont typeface="Arial"/>
              <a:buNone/>
              <a:defRPr sz="2133" b="0" i="0" u="none" strike="noStrike" cap="none">
                <a:solidFill>
                  <a:schemeClr val="dk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0" name="Google Shape;580;p70"/>
          <p:cNvSpPr txBox="1">
            <a:spLocks noGrp="1"/>
          </p:cNvSpPr>
          <p:nvPr>
            <p:ph type="body" idx="4"/>
          </p:nvPr>
        </p:nvSpPr>
        <p:spPr>
          <a:xfrm>
            <a:off x="1432077" y="3920510"/>
            <a:ext cx="87472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dk1"/>
              </a:buClr>
              <a:buSzPts val="2133"/>
              <a:buFont typeface="Arial"/>
              <a:buNone/>
              <a:defRPr sz="2133" b="0" i="0" u="none" strike="noStrike" cap="none">
                <a:solidFill>
                  <a:schemeClr val="dk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1" name="Google Shape;581;p70"/>
          <p:cNvSpPr txBox="1"/>
          <p:nvPr/>
        </p:nvSpPr>
        <p:spPr>
          <a:xfrm>
            <a:off x="609601" y="2194469"/>
            <a:ext cx="822476" cy="42056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133"/>
              <a:buFont typeface="Arial"/>
              <a:buNone/>
            </a:pPr>
            <a:r>
              <a:rPr lang="en-US" sz="2133" b="0" i="0" u="none" strike="noStrike" cap="none">
                <a:solidFill>
                  <a:schemeClr val="dk1"/>
                </a:solidFill>
                <a:latin typeface="Fira Sans"/>
                <a:ea typeface="Fira Sans"/>
                <a:cs typeface="Fira Sans"/>
                <a:sym typeface="Fira Sans"/>
              </a:rPr>
              <a:t>01</a:t>
            </a:r>
            <a:endParaRPr sz="1400" b="0" i="0" u="none" strike="noStrike" cap="none">
              <a:solidFill>
                <a:srgbClr val="000000"/>
              </a:solidFill>
              <a:latin typeface="Arial"/>
              <a:ea typeface="Arial"/>
              <a:cs typeface="Arial"/>
              <a:sym typeface="Arial"/>
            </a:endParaRPr>
          </a:p>
        </p:txBody>
      </p:sp>
      <p:sp>
        <p:nvSpPr>
          <p:cNvPr id="582" name="Google Shape;582;p70"/>
          <p:cNvSpPr txBox="1"/>
          <p:nvPr/>
        </p:nvSpPr>
        <p:spPr>
          <a:xfrm>
            <a:off x="606742" y="3067673"/>
            <a:ext cx="822476" cy="42056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133"/>
              <a:buFont typeface="Arial"/>
              <a:buNone/>
            </a:pPr>
            <a:r>
              <a:rPr lang="en-US" sz="2133" b="0" i="0" u="none" strike="noStrike" cap="none">
                <a:solidFill>
                  <a:schemeClr val="dk1"/>
                </a:solidFill>
                <a:latin typeface="Fira Sans"/>
                <a:ea typeface="Fira Sans"/>
                <a:cs typeface="Fira Sans"/>
                <a:sym typeface="Fira Sans"/>
              </a:rPr>
              <a:t>02</a:t>
            </a:r>
            <a:endParaRPr sz="1400" b="0" i="0" u="none" strike="noStrike" cap="none">
              <a:solidFill>
                <a:srgbClr val="000000"/>
              </a:solidFill>
              <a:latin typeface="Arial"/>
              <a:ea typeface="Arial"/>
              <a:cs typeface="Arial"/>
              <a:sym typeface="Arial"/>
            </a:endParaRPr>
          </a:p>
        </p:txBody>
      </p:sp>
      <p:sp>
        <p:nvSpPr>
          <p:cNvPr id="583" name="Google Shape;583;p70"/>
          <p:cNvSpPr txBox="1"/>
          <p:nvPr/>
        </p:nvSpPr>
        <p:spPr>
          <a:xfrm>
            <a:off x="609601" y="3921542"/>
            <a:ext cx="822476" cy="42056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133"/>
              <a:buFont typeface="Arial"/>
              <a:buNone/>
            </a:pPr>
            <a:r>
              <a:rPr lang="en-US" sz="2133" b="0" i="0" u="none" strike="noStrike" cap="none">
                <a:solidFill>
                  <a:schemeClr val="dk1"/>
                </a:solidFill>
                <a:latin typeface="Fira Sans"/>
                <a:ea typeface="Fira Sans"/>
                <a:cs typeface="Fira Sans"/>
                <a:sym typeface="Fira Sans"/>
              </a:rPr>
              <a:t>03</a:t>
            </a:r>
            <a:endParaRPr sz="1400" b="0" i="0" u="none" strike="noStrike" cap="none">
              <a:solidFill>
                <a:srgbClr val="000000"/>
              </a:solidFill>
              <a:latin typeface="Arial"/>
              <a:ea typeface="Arial"/>
              <a:cs typeface="Arial"/>
              <a:sym typeface="Arial"/>
            </a:endParaRPr>
          </a:p>
        </p:txBody>
      </p:sp>
      <p:pic>
        <p:nvPicPr>
          <p:cNvPr id="584" name="Google Shape;584;p70" descr="A blue and black logo&#10;&#10;Description automatically generated"/>
          <p:cNvPicPr preferRelativeResize="0"/>
          <p:nvPr/>
        </p:nvPicPr>
        <p:blipFill rotWithShape="1">
          <a:blip r:embed="rId2">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2_DEFAULT">
  <p:cSld name="22_DEFAULT">
    <p:bg>
      <p:bgPr>
        <a:solidFill>
          <a:srgbClr val="111029"/>
        </a:solidFill>
        <a:effectLst/>
      </p:bgPr>
    </p:bg>
    <p:spTree>
      <p:nvGrpSpPr>
        <p:cNvPr id="1" name="Shape 58"/>
        <p:cNvGrpSpPr/>
        <p:nvPr/>
      </p:nvGrpSpPr>
      <p:grpSpPr>
        <a:xfrm>
          <a:off x="0" y="0"/>
          <a:ext cx="0" cy="0"/>
          <a:chOff x="0" y="0"/>
          <a:chExt cx="0" cy="0"/>
        </a:xfrm>
      </p:grpSpPr>
      <p:sp>
        <p:nvSpPr>
          <p:cNvPr id="59" name="Google Shape;59;p35"/>
          <p:cNvSpPr txBox="1">
            <a:spLocks noGrp="1"/>
          </p:cNvSpPr>
          <p:nvPr>
            <p:ph type="body" idx="1"/>
          </p:nvPr>
        </p:nvSpPr>
        <p:spPr>
          <a:xfrm>
            <a:off x="588818" y="3429000"/>
            <a:ext cx="57912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000"/>
              <a:buFont typeface="Arial"/>
              <a:buNone/>
              <a:defRPr sz="4000" b="0" i="0" u="none" strike="noStrike" cap="none">
                <a:solidFill>
                  <a:schemeClr val="lt1"/>
                </a:solidFill>
                <a:latin typeface="Fira Sans Black"/>
                <a:ea typeface="Fira Sans Black"/>
                <a:cs typeface="Fira Sans Black"/>
                <a:sym typeface="Fira Sans Black"/>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 name="Google Shape;60;p35"/>
          <p:cNvSpPr>
            <a:spLocks noGrp="1"/>
          </p:cNvSpPr>
          <p:nvPr>
            <p:ph type="pic" idx="2"/>
          </p:nvPr>
        </p:nvSpPr>
        <p:spPr>
          <a:xfrm>
            <a:off x="6691744" y="0"/>
            <a:ext cx="5500255" cy="6858000"/>
          </a:xfrm>
          <a:prstGeom prst="rect">
            <a:avLst/>
          </a:prstGeom>
          <a:noFill/>
          <a:ln>
            <a:noFill/>
          </a:ln>
        </p:spPr>
        <p:txBody>
          <a:bodyPr/>
          <a:lstStyle/>
          <a:p>
            <a:endParaRPr lang="en-GB"/>
          </a:p>
        </p:txBody>
      </p:sp>
      <p:pic>
        <p:nvPicPr>
          <p:cNvPr id="61" name="Google Shape;61;p35"/>
          <p:cNvPicPr preferRelativeResize="0"/>
          <p:nvPr/>
        </p:nvPicPr>
        <p:blipFill rotWithShape="1">
          <a:blip r:embed="rId2">
            <a:alphaModFix/>
          </a:blip>
          <a:srcRect/>
          <a:stretch/>
        </p:blipFill>
        <p:spPr>
          <a:xfrm>
            <a:off x="107007" y="6380881"/>
            <a:ext cx="2149807" cy="358958"/>
          </a:xfrm>
          <a:prstGeom prst="rect">
            <a:avLst/>
          </a:prstGeom>
          <a:noFill/>
          <a:ln>
            <a:noFill/>
          </a:ln>
        </p:spPr>
      </p:pic>
      <p:sp>
        <p:nvSpPr>
          <p:cNvPr id="62" name="Google Shape;62;p35"/>
          <p:cNvSpPr txBox="1">
            <a:spLocks noGrp="1"/>
          </p:cNvSpPr>
          <p:nvPr>
            <p:ph type="body" idx="3"/>
          </p:nvPr>
        </p:nvSpPr>
        <p:spPr>
          <a:xfrm>
            <a:off x="588818" y="2978284"/>
            <a:ext cx="5791200" cy="4409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4BCCFF"/>
              </a:buClr>
              <a:buSzPts val="2400"/>
              <a:buFont typeface="Arial"/>
              <a:buNone/>
              <a:defRPr sz="2400" b="0" i="0" u="none" strike="noStrike" cap="none">
                <a:solidFill>
                  <a:srgbClr val="4BCCFF"/>
                </a:solidFill>
                <a:latin typeface="Fira Sans SemiBold"/>
                <a:ea typeface="Fira Sans SemiBold"/>
                <a:cs typeface="Fira Sans SemiBold"/>
                <a:sym typeface="Fira Sans SemiBold"/>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82_DEFAULT">
  <p:cSld name="82_DEFAULT">
    <p:bg>
      <p:bgPr>
        <a:solidFill>
          <a:schemeClr val="lt1"/>
        </a:solidFill>
        <a:effectLst/>
      </p:bgPr>
    </p:bg>
    <p:spTree>
      <p:nvGrpSpPr>
        <p:cNvPr id="1" name="Shape 585"/>
        <p:cNvGrpSpPr/>
        <p:nvPr/>
      </p:nvGrpSpPr>
      <p:grpSpPr>
        <a:xfrm>
          <a:off x="0" y="0"/>
          <a:ext cx="0" cy="0"/>
          <a:chOff x="0" y="0"/>
          <a:chExt cx="0" cy="0"/>
        </a:xfrm>
      </p:grpSpPr>
      <p:sp>
        <p:nvSpPr>
          <p:cNvPr id="586" name="Google Shape;586;p71"/>
          <p:cNvSpPr txBox="1">
            <a:spLocks noGrp="1"/>
          </p:cNvSpPr>
          <p:nvPr>
            <p:ph type="body" idx="1"/>
          </p:nvPr>
        </p:nvSpPr>
        <p:spPr>
          <a:xfrm>
            <a:off x="609600" y="803830"/>
            <a:ext cx="5737981" cy="70905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4800"/>
              <a:buFont typeface="Arial"/>
              <a:buNone/>
              <a:defRPr sz="4800"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7" name="Google Shape;587;p71"/>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cxnSp>
        <p:nvCxnSpPr>
          <p:cNvPr id="588" name="Google Shape;588;p71"/>
          <p:cNvCxnSpPr/>
          <p:nvPr/>
        </p:nvCxnSpPr>
        <p:spPr>
          <a:xfrm>
            <a:off x="609601" y="1984639"/>
            <a:ext cx="10624847" cy="0"/>
          </a:xfrm>
          <a:prstGeom prst="straightConnector1">
            <a:avLst/>
          </a:prstGeom>
          <a:noFill/>
          <a:ln w="12700" cap="flat" cmpd="sng">
            <a:solidFill>
              <a:srgbClr val="40BDA4"/>
            </a:solidFill>
            <a:prstDash val="solid"/>
            <a:miter lim="800000"/>
            <a:headEnd type="none" w="sm" len="sm"/>
            <a:tailEnd type="none" w="sm" len="sm"/>
          </a:ln>
        </p:spPr>
      </p:cxnSp>
      <p:cxnSp>
        <p:nvCxnSpPr>
          <p:cNvPr id="589" name="Google Shape;589;p71"/>
          <p:cNvCxnSpPr/>
          <p:nvPr/>
        </p:nvCxnSpPr>
        <p:spPr>
          <a:xfrm>
            <a:off x="609601" y="2845820"/>
            <a:ext cx="10624847" cy="0"/>
          </a:xfrm>
          <a:prstGeom prst="straightConnector1">
            <a:avLst/>
          </a:prstGeom>
          <a:noFill/>
          <a:ln w="12700" cap="flat" cmpd="sng">
            <a:solidFill>
              <a:srgbClr val="40BDA4"/>
            </a:solidFill>
            <a:prstDash val="solid"/>
            <a:miter lim="800000"/>
            <a:headEnd type="none" w="sm" len="sm"/>
            <a:tailEnd type="none" w="sm" len="sm"/>
          </a:ln>
        </p:spPr>
      </p:cxnSp>
      <p:cxnSp>
        <p:nvCxnSpPr>
          <p:cNvPr id="590" name="Google Shape;590;p71"/>
          <p:cNvCxnSpPr/>
          <p:nvPr/>
        </p:nvCxnSpPr>
        <p:spPr>
          <a:xfrm>
            <a:off x="609601" y="3697325"/>
            <a:ext cx="10624847" cy="0"/>
          </a:xfrm>
          <a:prstGeom prst="straightConnector1">
            <a:avLst/>
          </a:prstGeom>
          <a:noFill/>
          <a:ln w="12700" cap="flat" cmpd="sng">
            <a:solidFill>
              <a:srgbClr val="40BDA4"/>
            </a:solidFill>
            <a:prstDash val="solid"/>
            <a:miter lim="800000"/>
            <a:headEnd type="none" w="sm" len="sm"/>
            <a:tailEnd type="none" w="sm" len="sm"/>
          </a:ln>
        </p:spPr>
      </p:cxnSp>
      <p:cxnSp>
        <p:nvCxnSpPr>
          <p:cNvPr id="591" name="Google Shape;591;p71"/>
          <p:cNvCxnSpPr/>
          <p:nvPr/>
        </p:nvCxnSpPr>
        <p:spPr>
          <a:xfrm>
            <a:off x="609601" y="4558507"/>
            <a:ext cx="10624847" cy="0"/>
          </a:xfrm>
          <a:prstGeom prst="straightConnector1">
            <a:avLst/>
          </a:prstGeom>
          <a:noFill/>
          <a:ln w="12700" cap="flat" cmpd="sng">
            <a:solidFill>
              <a:srgbClr val="40BDA4"/>
            </a:solidFill>
            <a:prstDash val="solid"/>
            <a:miter lim="800000"/>
            <a:headEnd type="none" w="sm" len="sm"/>
            <a:tailEnd type="none" w="sm" len="sm"/>
          </a:ln>
        </p:spPr>
      </p:cxnSp>
      <p:cxnSp>
        <p:nvCxnSpPr>
          <p:cNvPr id="592" name="Google Shape;592;p71"/>
          <p:cNvCxnSpPr/>
          <p:nvPr/>
        </p:nvCxnSpPr>
        <p:spPr>
          <a:xfrm>
            <a:off x="609601" y="5419688"/>
            <a:ext cx="10624847" cy="0"/>
          </a:xfrm>
          <a:prstGeom prst="straightConnector1">
            <a:avLst/>
          </a:prstGeom>
          <a:noFill/>
          <a:ln w="12700" cap="flat" cmpd="sng">
            <a:solidFill>
              <a:srgbClr val="40BDA4"/>
            </a:solidFill>
            <a:prstDash val="solid"/>
            <a:miter lim="800000"/>
            <a:headEnd type="none" w="sm" len="sm"/>
            <a:tailEnd type="none" w="sm" len="sm"/>
          </a:ln>
        </p:spPr>
      </p:cxnSp>
      <p:sp>
        <p:nvSpPr>
          <p:cNvPr id="593" name="Google Shape;593;p71"/>
          <p:cNvSpPr txBox="1">
            <a:spLocks noGrp="1"/>
          </p:cNvSpPr>
          <p:nvPr>
            <p:ph type="body" idx="2"/>
          </p:nvPr>
        </p:nvSpPr>
        <p:spPr>
          <a:xfrm>
            <a:off x="1432077" y="2197571"/>
            <a:ext cx="87472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dk1"/>
              </a:buClr>
              <a:buSzPts val="2133"/>
              <a:buFont typeface="Arial"/>
              <a:buNone/>
              <a:defRPr sz="2133" b="0" i="0" u="none" strike="noStrike" cap="none">
                <a:solidFill>
                  <a:schemeClr val="dk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4" name="Google Shape;594;p71"/>
          <p:cNvSpPr txBox="1">
            <a:spLocks noGrp="1"/>
          </p:cNvSpPr>
          <p:nvPr>
            <p:ph type="body" idx="3"/>
          </p:nvPr>
        </p:nvSpPr>
        <p:spPr>
          <a:xfrm>
            <a:off x="1432077" y="3066641"/>
            <a:ext cx="87472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dk1"/>
              </a:buClr>
              <a:buSzPts val="2133"/>
              <a:buFont typeface="Arial"/>
              <a:buNone/>
              <a:defRPr sz="2133" b="0" i="0" u="none" strike="noStrike" cap="none">
                <a:solidFill>
                  <a:schemeClr val="dk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5" name="Google Shape;595;p71"/>
          <p:cNvSpPr txBox="1">
            <a:spLocks noGrp="1"/>
          </p:cNvSpPr>
          <p:nvPr>
            <p:ph type="body" idx="4"/>
          </p:nvPr>
        </p:nvSpPr>
        <p:spPr>
          <a:xfrm>
            <a:off x="1432077" y="3920510"/>
            <a:ext cx="87472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dk1"/>
              </a:buClr>
              <a:buSzPts val="2133"/>
              <a:buFont typeface="Arial"/>
              <a:buNone/>
              <a:defRPr sz="2133" b="0" i="0" u="none" strike="noStrike" cap="none">
                <a:solidFill>
                  <a:schemeClr val="dk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6" name="Google Shape;596;p71"/>
          <p:cNvSpPr txBox="1">
            <a:spLocks noGrp="1"/>
          </p:cNvSpPr>
          <p:nvPr>
            <p:ph type="body" idx="5"/>
          </p:nvPr>
        </p:nvSpPr>
        <p:spPr>
          <a:xfrm>
            <a:off x="1432077" y="4777743"/>
            <a:ext cx="87472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dk1"/>
              </a:buClr>
              <a:buSzPts val="2133"/>
              <a:buFont typeface="Arial"/>
              <a:buNone/>
              <a:defRPr sz="2133" b="0" i="0" u="none" strike="noStrike" cap="none">
                <a:solidFill>
                  <a:schemeClr val="dk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7" name="Google Shape;597;p71"/>
          <p:cNvSpPr txBox="1"/>
          <p:nvPr/>
        </p:nvSpPr>
        <p:spPr>
          <a:xfrm>
            <a:off x="609601" y="2194469"/>
            <a:ext cx="822476" cy="42056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133"/>
              <a:buFont typeface="Arial"/>
              <a:buNone/>
            </a:pPr>
            <a:r>
              <a:rPr lang="en-US" sz="2133" b="0" i="0" u="none" strike="noStrike" cap="none">
                <a:solidFill>
                  <a:schemeClr val="dk1"/>
                </a:solidFill>
                <a:latin typeface="Fira Sans"/>
                <a:ea typeface="Fira Sans"/>
                <a:cs typeface="Fira Sans"/>
                <a:sym typeface="Fira Sans"/>
              </a:rPr>
              <a:t>01</a:t>
            </a:r>
            <a:endParaRPr sz="1400" b="0" i="0" u="none" strike="noStrike" cap="none">
              <a:solidFill>
                <a:srgbClr val="000000"/>
              </a:solidFill>
              <a:latin typeface="Arial"/>
              <a:ea typeface="Arial"/>
              <a:cs typeface="Arial"/>
              <a:sym typeface="Arial"/>
            </a:endParaRPr>
          </a:p>
        </p:txBody>
      </p:sp>
      <p:sp>
        <p:nvSpPr>
          <p:cNvPr id="598" name="Google Shape;598;p71"/>
          <p:cNvSpPr txBox="1"/>
          <p:nvPr/>
        </p:nvSpPr>
        <p:spPr>
          <a:xfrm>
            <a:off x="606742" y="3067673"/>
            <a:ext cx="822476" cy="42056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133"/>
              <a:buFont typeface="Arial"/>
              <a:buNone/>
            </a:pPr>
            <a:r>
              <a:rPr lang="en-US" sz="2133" b="0" i="0" u="none" strike="noStrike" cap="none">
                <a:solidFill>
                  <a:schemeClr val="dk1"/>
                </a:solidFill>
                <a:latin typeface="Fira Sans"/>
                <a:ea typeface="Fira Sans"/>
                <a:cs typeface="Fira Sans"/>
                <a:sym typeface="Fira Sans"/>
              </a:rPr>
              <a:t>02</a:t>
            </a:r>
            <a:endParaRPr sz="1400" b="0" i="0" u="none" strike="noStrike" cap="none">
              <a:solidFill>
                <a:srgbClr val="000000"/>
              </a:solidFill>
              <a:latin typeface="Arial"/>
              <a:ea typeface="Arial"/>
              <a:cs typeface="Arial"/>
              <a:sym typeface="Arial"/>
            </a:endParaRPr>
          </a:p>
        </p:txBody>
      </p:sp>
      <p:sp>
        <p:nvSpPr>
          <p:cNvPr id="599" name="Google Shape;599;p71"/>
          <p:cNvSpPr txBox="1"/>
          <p:nvPr/>
        </p:nvSpPr>
        <p:spPr>
          <a:xfrm>
            <a:off x="609601" y="3921542"/>
            <a:ext cx="822476" cy="42056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133"/>
              <a:buFont typeface="Arial"/>
              <a:buNone/>
            </a:pPr>
            <a:r>
              <a:rPr lang="en-US" sz="2133" b="0" i="0" u="none" strike="noStrike" cap="none">
                <a:solidFill>
                  <a:schemeClr val="dk1"/>
                </a:solidFill>
                <a:latin typeface="Fira Sans"/>
                <a:ea typeface="Fira Sans"/>
                <a:cs typeface="Fira Sans"/>
                <a:sym typeface="Fira Sans"/>
              </a:rPr>
              <a:t>03</a:t>
            </a:r>
            <a:endParaRPr sz="1400" b="0" i="0" u="none" strike="noStrike" cap="none">
              <a:solidFill>
                <a:srgbClr val="000000"/>
              </a:solidFill>
              <a:latin typeface="Arial"/>
              <a:ea typeface="Arial"/>
              <a:cs typeface="Arial"/>
              <a:sym typeface="Arial"/>
            </a:endParaRPr>
          </a:p>
        </p:txBody>
      </p:sp>
      <p:sp>
        <p:nvSpPr>
          <p:cNvPr id="600" name="Google Shape;600;p71"/>
          <p:cNvSpPr txBox="1"/>
          <p:nvPr/>
        </p:nvSpPr>
        <p:spPr>
          <a:xfrm>
            <a:off x="606741" y="4776907"/>
            <a:ext cx="822476" cy="42056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133"/>
              <a:buFont typeface="Arial"/>
              <a:buNone/>
            </a:pPr>
            <a:r>
              <a:rPr lang="en-US" sz="2133" b="0" i="0" u="none" strike="noStrike" cap="none">
                <a:solidFill>
                  <a:schemeClr val="dk1"/>
                </a:solidFill>
                <a:latin typeface="Fira Sans"/>
                <a:ea typeface="Fira Sans"/>
                <a:cs typeface="Fira Sans"/>
                <a:sym typeface="Fira Sans"/>
              </a:rPr>
              <a:t>04</a:t>
            </a:r>
            <a:endParaRPr sz="1400" b="0" i="0" u="none" strike="noStrike" cap="none">
              <a:solidFill>
                <a:srgbClr val="000000"/>
              </a:solidFill>
              <a:latin typeface="Arial"/>
              <a:ea typeface="Arial"/>
              <a:cs typeface="Arial"/>
              <a:sym typeface="Arial"/>
            </a:endParaRPr>
          </a:p>
        </p:txBody>
      </p:sp>
      <p:pic>
        <p:nvPicPr>
          <p:cNvPr id="601" name="Google Shape;601;p71" descr="A blue and black logo&#10;&#10;Description automatically generated"/>
          <p:cNvPicPr preferRelativeResize="0"/>
          <p:nvPr/>
        </p:nvPicPr>
        <p:blipFill rotWithShape="1">
          <a:blip r:embed="rId2">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83_DEFAULT">
  <p:cSld name="83_DEFAULT">
    <p:bg>
      <p:bgPr>
        <a:solidFill>
          <a:schemeClr val="lt1"/>
        </a:solidFill>
        <a:effectLst/>
      </p:bgPr>
    </p:bg>
    <p:spTree>
      <p:nvGrpSpPr>
        <p:cNvPr id="1" name="Shape 602"/>
        <p:cNvGrpSpPr/>
        <p:nvPr/>
      </p:nvGrpSpPr>
      <p:grpSpPr>
        <a:xfrm>
          <a:off x="0" y="0"/>
          <a:ext cx="0" cy="0"/>
          <a:chOff x="0" y="0"/>
          <a:chExt cx="0" cy="0"/>
        </a:xfrm>
      </p:grpSpPr>
      <p:sp>
        <p:nvSpPr>
          <p:cNvPr id="603" name="Google Shape;603;p72"/>
          <p:cNvSpPr txBox="1">
            <a:spLocks noGrp="1"/>
          </p:cNvSpPr>
          <p:nvPr>
            <p:ph type="body" idx="1"/>
          </p:nvPr>
        </p:nvSpPr>
        <p:spPr>
          <a:xfrm>
            <a:off x="609600" y="803830"/>
            <a:ext cx="5737981" cy="70905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4800"/>
              <a:buFont typeface="Arial"/>
              <a:buNone/>
              <a:defRPr sz="4800"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4" name="Google Shape;604;p72"/>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cxnSp>
        <p:nvCxnSpPr>
          <p:cNvPr id="605" name="Google Shape;605;p72"/>
          <p:cNvCxnSpPr/>
          <p:nvPr/>
        </p:nvCxnSpPr>
        <p:spPr>
          <a:xfrm>
            <a:off x="609601" y="1984639"/>
            <a:ext cx="10624847" cy="0"/>
          </a:xfrm>
          <a:prstGeom prst="straightConnector1">
            <a:avLst/>
          </a:prstGeom>
          <a:noFill/>
          <a:ln w="12700" cap="flat" cmpd="sng">
            <a:solidFill>
              <a:srgbClr val="40BDA4"/>
            </a:solidFill>
            <a:prstDash val="solid"/>
            <a:miter lim="800000"/>
            <a:headEnd type="none" w="sm" len="sm"/>
            <a:tailEnd type="none" w="sm" len="sm"/>
          </a:ln>
        </p:spPr>
      </p:cxnSp>
      <p:cxnSp>
        <p:nvCxnSpPr>
          <p:cNvPr id="606" name="Google Shape;606;p72"/>
          <p:cNvCxnSpPr/>
          <p:nvPr/>
        </p:nvCxnSpPr>
        <p:spPr>
          <a:xfrm>
            <a:off x="609601" y="2845820"/>
            <a:ext cx="10624847" cy="0"/>
          </a:xfrm>
          <a:prstGeom prst="straightConnector1">
            <a:avLst/>
          </a:prstGeom>
          <a:noFill/>
          <a:ln w="12700" cap="flat" cmpd="sng">
            <a:solidFill>
              <a:srgbClr val="40BDA4"/>
            </a:solidFill>
            <a:prstDash val="solid"/>
            <a:miter lim="800000"/>
            <a:headEnd type="none" w="sm" len="sm"/>
            <a:tailEnd type="none" w="sm" len="sm"/>
          </a:ln>
        </p:spPr>
      </p:cxnSp>
      <p:cxnSp>
        <p:nvCxnSpPr>
          <p:cNvPr id="607" name="Google Shape;607;p72"/>
          <p:cNvCxnSpPr/>
          <p:nvPr/>
        </p:nvCxnSpPr>
        <p:spPr>
          <a:xfrm>
            <a:off x="609601" y="3697325"/>
            <a:ext cx="10624847" cy="0"/>
          </a:xfrm>
          <a:prstGeom prst="straightConnector1">
            <a:avLst/>
          </a:prstGeom>
          <a:noFill/>
          <a:ln w="12700" cap="flat" cmpd="sng">
            <a:solidFill>
              <a:srgbClr val="40BDA4"/>
            </a:solidFill>
            <a:prstDash val="solid"/>
            <a:miter lim="800000"/>
            <a:headEnd type="none" w="sm" len="sm"/>
            <a:tailEnd type="none" w="sm" len="sm"/>
          </a:ln>
        </p:spPr>
      </p:cxnSp>
      <p:cxnSp>
        <p:nvCxnSpPr>
          <p:cNvPr id="608" name="Google Shape;608;p72"/>
          <p:cNvCxnSpPr/>
          <p:nvPr/>
        </p:nvCxnSpPr>
        <p:spPr>
          <a:xfrm>
            <a:off x="609601" y="4558507"/>
            <a:ext cx="10624847" cy="0"/>
          </a:xfrm>
          <a:prstGeom prst="straightConnector1">
            <a:avLst/>
          </a:prstGeom>
          <a:noFill/>
          <a:ln w="12700" cap="flat" cmpd="sng">
            <a:solidFill>
              <a:srgbClr val="40BDA4"/>
            </a:solidFill>
            <a:prstDash val="solid"/>
            <a:miter lim="800000"/>
            <a:headEnd type="none" w="sm" len="sm"/>
            <a:tailEnd type="none" w="sm" len="sm"/>
          </a:ln>
        </p:spPr>
      </p:cxnSp>
      <p:cxnSp>
        <p:nvCxnSpPr>
          <p:cNvPr id="609" name="Google Shape;609;p72"/>
          <p:cNvCxnSpPr/>
          <p:nvPr/>
        </p:nvCxnSpPr>
        <p:spPr>
          <a:xfrm>
            <a:off x="609601" y="5419688"/>
            <a:ext cx="10624847" cy="0"/>
          </a:xfrm>
          <a:prstGeom prst="straightConnector1">
            <a:avLst/>
          </a:prstGeom>
          <a:noFill/>
          <a:ln w="12700" cap="flat" cmpd="sng">
            <a:solidFill>
              <a:srgbClr val="40BDA4"/>
            </a:solidFill>
            <a:prstDash val="solid"/>
            <a:miter lim="800000"/>
            <a:headEnd type="none" w="sm" len="sm"/>
            <a:tailEnd type="none" w="sm" len="sm"/>
          </a:ln>
        </p:spPr>
      </p:cxnSp>
      <p:sp>
        <p:nvSpPr>
          <p:cNvPr id="610" name="Google Shape;610;p72"/>
          <p:cNvSpPr txBox="1">
            <a:spLocks noGrp="1"/>
          </p:cNvSpPr>
          <p:nvPr>
            <p:ph type="body" idx="2"/>
          </p:nvPr>
        </p:nvSpPr>
        <p:spPr>
          <a:xfrm>
            <a:off x="1432077" y="2197571"/>
            <a:ext cx="87472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dk1"/>
              </a:buClr>
              <a:buSzPts val="2133"/>
              <a:buFont typeface="Arial"/>
              <a:buNone/>
              <a:defRPr sz="2133" b="0" i="0" u="none" strike="noStrike" cap="none">
                <a:solidFill>
                  <a:schemeClr val="dk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1" name="Google Shape;611;p72"/>
          <p:cNvSpPr txBox="1">
            <a:spLocks noGrp="1"/>
          </p:cNvSpPr>
          <p:nvPr>
            <p:ph type="body" idx="3"/>
          </p:nvPr>
        </p:nvSpPr>
        <p:spPr>
          <a:xfrm>
            <a:off x="1432077" y="3066641"/>
            <a:ext cx="87472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dk1"/>
              </a:buClr>
              <a:buSzPts val="2133"/>
              <a:buFont typeface="Arial"/>
              <a:buNone/>
              <a:defRPr sz="2133" b="0" i="0" u="none" strike="noStrike" cap="none">
                <a:solidFill>
                  <a:schemeClr val="dk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2" name="Google Shape;612;p72"/>
          <p:cNvSpPr txBox="1">
            <a:spLocks noGrp="1"/>
          </p:cNvSpPr>
          <p:nvPr>
            <p:ph type="body" idx="4"/>
          </p:nvPr>
        </p:nvSpPr>
        <p:spPr>
          <a:xfrm>
            <a:off x="1432077" y="3920510"/>
            <a:ext cx="87472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dk1"/>
              </a:buClr>
              <a:buSzPts val="2133"/>
              <a:buFont typeface="Arial"/>
              <a:buNone/>
              <a:defRPr sz="2133" b="0" i="0" u="none" strike="noStrike" cap="none">
                <a:solidFill>
                  <a:schemeClr val="dk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3" name="Google Shape;613;p72"/>
          <p:cNvSpPr txBox="1">
            <a:spLocks noGrp="1"/>
          </p:cNvSpPr>
          <p:nvPr>
            <p:ph type="body" idx="5"/>
          </p:nvPr>
        </p:nvSpPr>
        <p:spPr>
          <a:xfrm>
            <a:off x="1432077" y="4777743"/>
            <a:ext cx="87472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dk1"/>
              </a:buClr>
              <a:buSzPts val="2133"/>
              <a:buFont typeface="Arial"/>
              <a:buNone/>
              <a:defRPr sz="2133" b="0" i="0" u="none" strike="noStrike" cap="none">
                <a:solidFill>
                  <a:schemeClr val="dk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614" name="Google Shape;614;p72"/>
          <p:cNvCxnSpPr/>
          <p:nvPr/>
        </p:nvCxnSpPr>
        <p:spPr>
          <a:xfrm>
            <a:off x="606742" y="6280869"/>
            <a:ext cx="10624847" cy="0"/>
          </a:xfrm>
          <a:prstGeom prst="straightConnector1">
            <a:avLst/>
          </a:prstGeom>
          <a:noFill/>
          <a:ln w="12700" cap="flat" cmpd="sng">
            <a:solidFill>
              <a:srgbClr val="40BDA4"/>
            </a:solidFill>
            <a:prstDash val="solid"/>
            <a:miter lim="800000"/>
            <a:headEnd type="none" w="sm" len="sm"/>
            <a:tailEnd type="none" w="sm" len="sm"/>
          </a:ln>
        </p:spPr>
      </p:cxnSp>
      <p:sp>
        <p:nvSpPr>
          <p:cNvPr id="615" name="Google Shape;615;p72"/>
          <p:cNvSpPr txBox="1">
            <a:spLocks noGrp="1"/>
          </p:cNvSpPr>
          <p:nvPr>
            <p:ph type="body" idx="6"/>
          </p:nvPr>
        </p:nvSpPr>
        <p:spPr>
          <a:xfrm>
            <a:off x="1429218" y="5638925"/>
            <a:ext cx="87472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dk1"/>
              </a:buClr>
              <a:buSzPts val="2133"/>
              <a:buFont typeface="Arial"/>
              <a:buNone/>
              <a:defRPr sz="2133" b="0" i="0" u="none" strike="noStrike" cap="none">
                <a:solidFill>
                  <a:schemeClr val="dk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6" name="Google Shape;616;p72"/>
          <p:cNvSpPr txBox="1"/>
          <p:nvPr/>
        </p:nvSpPr>
        <p:spPr>
          <a:xfrm>
            <a:off x="609601" y="2194469"/>
            <a:ext cx="822476" cy="42056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133"/>
              <a:buFont typeface="Arial"/>
              <a:buNone/>
            </a:pPr>
            <a:r>
              <a:rPr lang="en-US" sz="2133" b="0" i="0" u="none" strike="noStrike" cap="none">
                <a:solidFill>
                  <a:schemeClr val="dk1"/>
                </a:solidFill>
                <a:latin typeface="Fira Sans"/>
                <a:ea typeface="Fira Sans"/>
                <a:cs typeface="Fira Sans"/>
                <a:sym typeface="Fira Sans"/>
              </a:rPr>
              <a:t>01</a:t>
            </a:r>
            <a:endParaRPr sz="1400" b="0" i="0" u="none" strike="noStrike" cap="none">
              <a:solidFill>
                <a:srgbClr val="000000"/>
              </a:solidFill>
              <a:latin typeface="Arial"/>
              <a:ea typeface="Arial"/>
              <a:cs typeface="Arial"/>
              <a:sym typeface="Arial"/>
            </a:endParaRPr>
          </a:p>
        </p:txBody>
      </p:sp>
      <p:sp>
        <p:nvSpPr>
          <p:cNvPr id="617" name="Google Shape;617;p72"/>
          <p:cNvSpPr txBox="1"/>
          <p:nvPr/>
        </p:nvSpPr>
        <p:spPr>
          <a:xfrm>
            <a:off x="606742" y="3067673"/>
            <a:ext cx="822476" cy="42056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133"/>
              <a:buFont typeface="Arial"/>
              <a:buNone/>
            </a:pPr>
            <a:r>
              <a:rPr lang="en-US" sz="2133" b="0" i="0" u="none" strike="noStrike" cap="none">
                <a:solidFill>
                  <a:schemeClr val="dk1"/>
                </a:solidFill>
                <a:latin typeface="Fira Sans"/>
                <a:ea typeface="Fira Sans"/>
                <a:cs typeface="Fira Sans"/>
                <a:sym typeface="Fira Sans"/>
              </a:rPr>
              <a:t>02</a:t>
            </a:r>
            <a:endParaRPr sz="1400" b="0" i="0" u="none" strike="noStrike" cap="none">
              <a:solidFill>
                <a:srgbClr val="000000"/>
              </a:solidFill>
              <a:latin typeface="Arial"/>
              <a:ea typeface="Arial"/>
              <a:cs typeface="Arial"/>
              <a:sym typeface="Arial"/>
            </a:endParaRPr>
          </a:p>
        </p:txBody>
      </p:sp>
      <p:sp>
        <p:nvSpPr>
          <p:cNvPr id="618" name="Google Shape;618;p72"/>
          <p:cNvSpPr txBox="1"/>
          <p:nvPr/>
        </p:nvSpPr>
        <p:spPr>
          <a:xfrm>
            <a:off x="609601" y="3921542"/>
            <a:ext cx="822476" cy="42056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133"/>
              <a:buFont typeface="Arial"/>
              <a:buNone/>
            </a:pPr>
            <a:r>
              <a:rPr lang="en-US" sz="2133" b="0" i="0" u="none" strike="noStrike" cap="none">
                <a:solidFill>
                  <a:schemeClr val="dk1"/>
                </a:solidFill>
                <a:latin typeface="Fira Sans"/>
                <a:ea typeface="Fira Sans"/>
                <a:cs typeface="Fira Sans"/>
                <a:sym typeface="Fira Sans"/>
              </a:rPr>
              <a:t>03</a:t>
            </a:r>
            <a:endParaRPr sz="1400" b="0" i="0" u="none" strike="noStrike" cap="none">
              <a:solidFill>
                <a:srgbClr val="000000"/>
              </a:solidFill>
              <a:latin typeface="Arial"/>
              <a:ea typeface="Arial"/>
              <a:cs typeface="Arial"/>
              <a:sym typeface="Arial"/>
            </a:endParaRPr>
          </a:p>
        </p:txBody>
      </p:sp>
      <p:sp>
        <p:nvSpPr>
          <p:cNvPr id="619" name="Google Shape;619;p72"/>
          <p:cNvSpPr txBox="1"/>
          <p:nvPr/>
        </p:nvSpPr>
        <p:spPr>
          <a:xfrm>
            <a:off x="606741" y="4776907"/>
            <a:ext cx="822476" cy="42056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133"/>
              <a:buFont typeface="Arial"/>
              <a:buNone/>
            </a:pPr>
            <a:r>
              <a:rPr lang="en-US" sz="2133" b="0" i="0" u="none" strike="noStrike" cap="none">
                <a:solidFill>
                  <a:schemeClr val="dk1"/>
                </a:solidFill>
                <a:latin typeface="Fira Sans"/>
                <a:ea typeface="Fira Sans"/>
                <a:cs typeface="Fira Sans"/>
                <a:sym typeface="Fira Sans"/>
              </a:rPr>
              <a:t>04</a:t>
            </a:r>
            <a:endParaRPr sz="1400" b="0" i="0" u="none" strike="noStrike" cap="none">
              <a:solidFill>
                <a:srgbClr val="000000"/>
              </a:solidFill>
              <a:latin typeface="Arial"/>
              <a:ea typeface="Arial"/>
              <a:cs typeface="Arial"/>
              <a:sym typeface="Arial"/>
            </a:endParaRPr>
          </a:p>
        </p:txBody>
      </p:sp>
      <p:sp>
        <p:nvSpPr>
          <p:cNvPr id="620" name="Google Shape;620;p72"/>
          <p:cNvSpPr txBox="1"/>
          <p:nvPr/>
        </p:nvSpPr>
        <p:spPr>
          <a:xfrm>
            <a:off x="609601" y="5635239"/>
            <a:ext cx="822476" cy="42056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133"/>
              <a:buFont typeface="Arial"/>
              <a:buNone/>
            </a:pPr>
            <a:r>
              <a:rPr lang="en-US" sz="2133" b="0" i="0" u="none" strike="noStrike" cap="none">
                <a:solidFill>
                  <a:schemeClr val="dk1"/>
                </a:solidFill>
                <a:latin typeface="Fira Sans"/>
                <a:ea typeface="Fira Sans"/>
                <a:cs typeface="Fira Sans"/>
                <a:sym typeface="Fira Sans"/>
              </a:rPr>
              <a:t>05</a:t>
            </a:r>
            <a:endParaRPr sz="1400" b="0" i="0" u="none" strike="noStrike" cap="none">
              <a:solidFill>
                <a:srgbClr val="000000"/>
              </a:solidFill>
              <a:latin typeface="Arial"/>
              <a:ea typeface="Arial"/>
              <a:cs typeface="Arial"/>
              <a:sym typeface="Arial"/>
            </a:endParaRPr>
          </a:p>
        </p:txBody>
      </p:sp>
      <p:pic>
        <p:nvPicPr>
          <p:cNvPr id="621" name="Google Shape;621;p72" descr="A blue and black logo&#10;&#10;Description automatically generated"/>
          <p:cNvPicPr preferRelativeResize="0"/>
          <p:nvPr/>
        </p:nvPicPr>
        <p:blipFill rotWithShape="1">
          <a:blip r:embed="rId2">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36_DEFAULT">
  <p:cSld name="36_DEFAULT">
    <p:bg>
      <p:bgPr>
        <a:solidFill>
          <a:schemeClr val="lt1"/>
        </a:solidFill>
        <a:effectLst/>
      </p:bgPr>
    </p:bg>
    <p:spTree>
      <p:nvGrpSpPr>
        <p:cNvPr id="1" name="Shape 622"/>
        <p:cNvGrpSpPr/>
        <p:nvPr/>
      </p:nvGrpSpPr>
      <p:grpSpPr>
        <a:xfrm>
          <a:off x="0" y="0"/>
          <a:ext cx="0" cy="0"/>
          <a:chOff x="0" y="0"/>
          <a:chExt cx="0" cy="0"/>
        </a:xfrm>
      </p:grpSpPr>
      <p:sp>
        <p:nvSpPr>
          <p:cNvPr id="623" name="Google Shape;623;p73"/>
          <p:cNvSpPr txBox="1">
            <a:spLocks noGrp="1"/>
          </p:cNvSpPr>
          <p:nvPr>
            <p:ph type="body" idx="1"/>
          </p:nvPr>
        </p:nvSpPr>
        <p:spPr>
          <a:xfrm>
            <a:off x="588819" y="3429000"/>
            <a:ext cx="57912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3733"/>
              <a:buFont typeface="Arial"/>
              <a:buNone/>
              <a:defRPr sz="3733" b="1" i="0" u="none" strike="noStrike" cap="none">
                <a:solidFill>
                  <a:schemeClr val="dk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4" name="Google Shape;624;p73"/>
          <p:cNvSpPr txBox="1">
            <a:spLocks noGrp="1"/>
          </p:cNvSpPr>
          <p:nvPr>
            <p:ph type="sldNum" idx="12"/>
          </p:nvPr>
        </p:nvSpPr>
        <p:spPr>
          <a:xfrm>
            <a:off x="9287933" y="6380390"/>
            <a:ext cx="2743200" cy="366183"/>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25" name="Google Shape;625;p73"/>
          <p:cNvSpPr txBox="1">
            <a:spLocks noGrp="1"/>
          </p:cNvSpPr>
          <p:nvPr>
            <p:ph type="body" idx="2"/>
          </p:nvPr>
        </p:nvSpPr>
        <p:spPr>
          <a:xfrm>
            <a:off x="588819" y="3062815"/>
            <a:ext cx="57912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6" name="Google Shape;626;p73"/>
          <p:cNvSpPr>
            <a:spLocks noGrp="1"/>
          </p:cNvSpPr>
          <p:nvPr>
            <p:ph type="pic" idx="3"/>
          </p:nvPr>
        </p:nvSpPr>
        <p:spPr>
          <a:xfrm>
            <a:off x="6691746" y="0"/>
            <a:ext cx="5500255" cy="6858000"/>
          </a:xfrm>
          <a:prstGeom prst="rect">
            <a:avLst/>
          </a:prstGeom>
          <a:noFill/>
          <a:ln>
            <a:noFill/>
          </a:ln>
        </p:spPr>
      </p:sp>
      <p:pic>
        <p:nvPicPr>
          <p:cNvPr id="627" name="Google Shape;627;p73" descr="A blue and black logo&#10;&#10;Description automatically generated"/>
          <p:cNvPicPr preferRelativeResize="0"/>
          <p:nvPr/>
        </p:nvPicPr>
        <p:blipFill rotWithShape="1">
          <a:blip r:embed="rId2">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37_DEFAULT">
  <p:cSld name="37_DEFAULT">
    <p:bg>
      <p:bgPr>
        <a:solidFill>
          <a:schemeClr val="lt1"/>
        </a:solidFill>
        <a:effectLst/>
      </p:bgPr>
    </p:bg>
    <p:spTree>
      <p:nvGrpSpPr>
        <p:cNvPr id="1" name="Shape 628"/>
        <p:cNvGrpSpPr/>
        <p:nvPr/>
      </p:nvGrpSpPr>
      <p:grpSpPr>
        <a:xfrm>
          <a:off x="0" y="0"/>
          <a:ext cx="0" cy="0"/>
          <a:chOff x="0" y="0"/>
          <a:chExt cx="0" cy="0"/>
        </a:xfrm>
      </p:grpSpPr>
      <p:sp>
        <p:nvSpPr>
          <p:cNvPr id="629" name="Google Shape;629;p74"/>
          <p:cNvSpPr txBox="1">
            <a:spLocks noGrp="1"/>
          </p:cNvSpPr>
          <p:nvPr>
            <p:ph type="body" idx="1"/>
          </p:nvPr>
        </p:nvSpPr>
        <p:spPr>
          <a:xfrm>
            <a:off x="609600" y="4849426"/>
            <a:ext cx="7170057" cy="70905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4800"/>
              <a:buFont typeface="Arial"/>
              <a:buNone/>
              <a:defRPr sz="4800"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0" name="Google Shape;630;p74"/>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31" name="Google Shape;631;p74"/>
          <p:cNvSpPr txBox="1">
            <a:spLocks noGrp="1"/>
          </p:cNvSpPr>
          <p:nvPr>
            <p:ph type="body" idx="2"/>
          </p:nvPr>
        </p:nvSpPr>
        <p:spPr>
          <a:xfrm>
            <a:off x="609599" y="5562627"/>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632" name="Google Shape;632;p74" descr="A blue and black logo&#10;&#10;Description automatically generated"/>
          <p:cNvPicPr preferRelativeResize="0"/>
          <p:nvPr/>
        </p:nvPicPr>
        <p:blipFill rotWithShape="1">
          <a:blip r:embed="rId2">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38_DEFAULT">
  <p:cSld name="38_DEFAULT">
    <p:bg>
      <p:bgPr>
        <a:solidFill>
          <a:srgbClr val="40BDA4"/>
        </a:solidFill>
        <a:effectLst/>
      </p:bgPr>
    </p:bg>
    <p:spTree>
      <p:nvGrpSpPr>
        <p:cNvPr id="1" name="Shape 633"/>
        <p:cNvGrpSpPr/>
        <p:nvPr/>
      </p:nvGrpSpPr>
      <p:grpSpPr>
        <a:xfrm>
          <a:off x="0" y="0"/>
          <a:ext cx="0" cy="0"/>
          <a:chOff x="0" y="0"/>
          <a:chExt cx="0" cy="0"/>
        </a:xfrm>
      </p:grpSpPr>
      <p:sp>
        <p:nvSpPr>
          <p:cNvPr id="634" name="Google Shape;634;p75"/>
          <p:cNvSpPr txBox="1">
            <a:spLocks noGrp="1"/>
          </p:cNvSpPr>
          <p:nvPr>
            <p:ph type="body" idx="1"/>
          </p:nvPr>
        </p:nvSpPr>
        <p:spPr>
          <a:xfrm>
            <a:off x="609600" y="4849427"/>
            <a:ext cx="7170057" cy="70905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4800"/>
              <a:buFont typeface="Arial"/>
              <a:buNone/>
              <a:defRPr sz="4800"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5" name="Google Shape;635;p75"/>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36" name="Google Shape;636;p75"/>
          <p:cNvSpPr txBox="1">
            <a:spLocks noGrp="1"/>
          </p:cNvSpPr>
          <p:nvPr>
            <p:ph type="body" idx="2"/>
          </p:nvPr>
        </p:nvSpPr>
        <p:spPr>
          <a:xfrm>
            <a:off x="609599" y="5562627"/>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1"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39_DEFAULT">
  <p:cSld name="39_DEFAULT">
    <p:bg>
      <p:bgPr>
        <a:solidFill>
          <a:srgbClr val="87D3F1"/>
        </a:solidFill>
        <a:effectLst/>
      </p:bgPr>
    </p:bg>
    <p:spTree>
      <p:nvGrpSpPr>
        <p:cNvPr id="1" name="Shape 637"/>
        <p:cNvGrpSpPr/>
        <p:nvPr/>
      </p:nvGrpSpPr>
      <p:grpSpPr>
        <a:xfrm>
          <a:off x="0" y="0"/>
          <a:ext cx="0" cy="0"/>
          <a:chOff x="0" y="0"/>
          <a:chExt cx="0" cy="0"/>
        </a:xfrm>
      </p:grpSpPr>
      <p:sp>
        <p:nvSpPr>
          <p:cNvPr id="638" name="Google Shape;638;p76"/>
          <p:cNvSpPr txBox="1">
            <a:spLocks noGrp="1"/>
          </p:cNvSpPr>
          <p:nvPr>
            <p:ph type="body" idx="1"/>
          </p:nvPr>
        </p:nvSpPr>
        <p:spPr>
          <a:xfrm>
            <a:off x="609600" y="4849427"/>
            <a:ext cx="7170057" cy="70905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4800"/>
              <a:buFont typeface="Arial"/>
              <a:buNone/>
              <a:defRPr sz="4800"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9" name="Google Shape;639;p76"/>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40" name="Google Shape;640;p76"/>
          <p:cNvSpPr txBox="1">
            <a:spLocks noGrp="1"/>
          </p:cNvSpPr>
          <p:nvPr>
            <p:ph type="body" idx="2"/>
          </p:nvPr>
        </p:nvSpPr>
        <p:spPr>
          <a:xfrm>
            <a:off x="609599" y="5562627"/>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1"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40_DEFAULT">
  <p:cSld name="40_DEFAULT">
    <p:bg>
      <p:bgPr>
        <a:solidFill>
          <a:srgbClr val="125D87"/>
        </a:solidFill>
        <a:effectLst/>
      </p:bgPr>
    </p:bg>
    <p:spTree>
      <p:nvGrpSpPr>
        <p:cNvPr id="1" name="Shape 641"/>
        <p:cNvGrpSpPr/>
        <p:nvPr/>
      </p:nvGrpSpPr>
      <p:grpSpPr>
        <a:xfrm>
          <a:off x="0" y="0"/>
          <a:ext cx="0" cy="0"/>
          <a:chOff x="0" y="0"/>
          <a:chExt cx="0" cy="0"/>
        </a:xfrm>
      </p:grpSpPr>
      <p:sp>
        <p:nvSpPr>
          <p:cNvPr id="642" name="Google Shape;642;p77"/>
          <p:cNvSpPr txBox="1">
            <a:spLocks noGrp="1"/>
          </p:cNvSpPr>
          <p:nvPr>
            <p:ph type="body" idx="1"/>
          </p:nvPr>
        </p:nvSpPr>
        <p:spPr>
          <a:xfrm>
            <a:off x="609600" y="4849429"/>
            <a:ext cx="7170057" cy="70905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4800"/>
              <a:buFont typeface="Arial"/>
              <a:buNone/>
              <a:defRPr sz="4800"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3" name="Google Shape;643;p77"/>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44" name="Google Shape;644;p77"/>
          <p:cNvSpPr txBox="1">
            <a:spLocks noGrp="1"/>
          </p:cNvSpPr>
          <p:nvPr>
            <p:ph type="body" idx="2"/>
          </p:nvPr>
        </p:nvSpPr>
        <p:spPr>
          <a:xfrm>
            <a:off x="609599" y="5562627"/>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1"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41_DEFAULT">
  <p:cSld name="41_DEFAULT">
    <p:bg>
      <p:bgPr>
        <a:solidFill>
          <a:srgbClr val="EE325C"/>
        </a:solidFill>
        <a:effectLst/>
      </p:bgPr>
    </p:bg>
    <p:spTree>
      <p:nvGrpSpPr>
        <p:cNvPr id="1" name="Shape 645"/>
        <p:cNvGrpSpPr/>
        <p:nvPr/>
      </p:nvGrpSpPr>
      <p:grpSpPr>
        <a:xfrm>
          <a:off x="0" y="0"/>
          <a:ext cx="0" cy="0"/>
          <a:chOff x="0" y="0"/>
          <a:chExt cx="0" cy="0"/>
        </a:xfrm>
      </p:grpSpPr>
      <p:sp>
        <p:nvSpPr>
          <p:cNvPr id="646" name="Google Shape;646;p78"/>
          <p:cNvSpPr txBox="1">
            <a:spLocks noGrp="1"/>
          </p:cNvSpPr>
          <p:nvPr>
            <p:ph type="body" idx="1"/>
          </p:nvPr>
        </p:nvSpPr>
        <p:spPr>
          <a:xfrm>
            <a:off x="609600" y="4849426"/>
            <a:ext cx="7170057" cy="70905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4800"/>
              <a:buFont typeface="Arial"/>
              <a:buNone/>
              <a:defRPr sz="4800"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7" name="Google Shape;647;p78"/>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48" name="Google Shape;648;p78"/>
          <p:cNvSpPr txBox="1">
            <a:spLocks noGrp="1"/>
          </p:cNvSpPr>
          <p:nvPr>
            <p:ph type="body" idx="2"/>
          </p:nvPr>
        </p:nvSpPr>
        <p:spPr>
          <a:xfrm>
            <a:off x="609599" y="5562627"/>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1"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42_DEFAULT">
  <p:cSld name="42_DEFAULT">
    <p:bg>
      <p:bgPr>
        <a:solidFill>
          <a:srgbClr val="766AA7"/>
        </a:solidFill>
        <a:effectLst/>
      </p:bgPr>
    </p:bg>
    <p:spTree>
      <p:nvGrpSpPr>
        <p:cNvPr id="1" name="Shape 649"/>
        <p:cNvGrpSpPr/>
        <p:nvPr/>
      </p:nvGrpSpPr>
      <p:grpSpPr>
        <a:xfrm>
          <a:off x="0" y="0"/>
          <a:ext cx="0" cy="0"/>
          <a:chOff x="0" y="0"/>
          <a:chExt cx="0" cy="0"/>
        </a:xfrm>
      </p:grpSpPr>
      <p:sp>
        <p:nvSpPr>
          <p:cNvPr id="650" name="Google Shape;650;p79"/>
          <p:cNvSpPr txBox="1">
            <a:spLocks noGrp="1"/>
          </p:cNvSpPr>
          <p:nvPr>
            <p:ph type="body" idx="1"/>
          </p:nvPr>
        </p:nvSpPr>
        <p:spPr>
          <a:xfrm>
            <a:off x="609600" y="4849429"/>
            <a:ext cx="7170057" cy="70905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4800"/>
              <a:buFont typeface="Arial"/>
              <a:buNone/>
              <a:defRPr sz="4800"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1" name="Google Shape;651;p79"/>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52" name="Google Shape;652;p79"/>
          <p:cNvSpPr txBox="1">
            <a:spLocks noGrp="1"/>
          </p:cNvSpPr>
          <p:nvPr>
            <p:ph type="body" idx="2"/>
          </p:nvPr>
        </p:nvSpPr>
        <p:spPr>
          <a:xfrm>
            <a:off x="609599" y="5562627"/>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1"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43_DEFAULT">
  <p:cSld name="43_DEFAULT">
    <p:bg>
      <p:bgPr>
        <a:solidFill>
          <a:srgbClr val="FFCF3A"/>
        </a:solidFill>
        <a:effectLst/>
      </p:bgPr>
    </p:bg>
    <p:spTree>
      <p:nvGrpSpPr>
        <p:cNvPr id="1" name="Shape 653"/>
        <p:cNvGrpSpPr/>
        <p:nvPr/>
      </p:nvGrpSpPr>
      <p:grpSpPr>
        <a:xfrm>
          <a:off x="0" y="0"/>
          <a:ext cx="0" cy="0"/>
          <a:chOff x="0" y="0"/>
          <a:chExt cx="0" cy="0"/>
        </a:xfrm>
      </p:grpSpPr>
      <p:sp>
        <p:nvSpPr>
          <p:cNvPr id="654" name="Google Shape;654;p80"/>
          <p:cNvSpPr txBox="1">
            <a:spLocks noGrp="1"/>
          </p:cNvSpPr>
          <p:nvPr>
            <p:ph type="body" idx="1"/>
          </p:nvPr>
        </p:nvSpPr>
        <p:spPr>
          <a:xfrm>
            <a:off x="609600" y="4849426"/>
            <a:ext cx="7170057" cy="70905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4800"/>
              <a:buFont typeface="Arial"/>
              <a:buNone/>
              <a:defRPr sz="4800"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5" name="Google Shape;655;p80"/>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56" name="Google Shape;656;p80"/>
          <p:cNvSpPr txBox="1">
            <a:spLocks noGrp="1"/>
          </p:cNvSpPr>
          <p:nvPr>
            <p:ph type="body" idx="2"/>
          </p:nvPr>
        </p:nvSpPr>
        <p:spPr>
          <a:xfrm>
            <a:off x="609599" y="5562627"/>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1"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9_DEFAULT">
  <p:cSld name="49_DEFAULT">
    <p:bg>
      <p:bgPr>
        <a:solidFill>
          <a:schemeClr val="lt1"/>
        </a:solidFill>
        <a:effectLst/>
      </p:bgPr>
    </p:bg>
    <p:spTree>
      <p:nvGrpSpPr>
        <p:cNvPr id="1" name="Shape 63"/>
        <p:cNvGrpSpPr/>
        <p:nvPr/>
      </p:nvGrpSpPr>
      <p:grpSpPr>
        <a:xfrm>
          <a:off x="0" y="0"/>
          <a:ext cx="0" cy="0"/>
          <a:chOff x="0" y="0"/>
          <a:chExt cx="0" cy="0"/>
        </a:xfrm>
      </p:grpSpPr>
      <p:sp>
        <p:nvSpPr>
          <p:cNvPr id="64" name="Google Shape;64;p36"/>
          <p:cNvSpPr txBox="1">
            <a:spLocks noGrp="1"/>
          </p:cNvSpPr>
          <p:nvPr>
            <p:ph type="body" idx="1"/>
          </p:nvPr>
        </p:nvSpPr>
        <p:spPr>
          <a:xfrm>
            <a:off x="609601" y="877841"/>
            <a:ext cx="5921828" cy="55423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3733"/>
              <a:buFont typeface="Arial"/>
              <a:buNone/>
              <a:defRPr sz="3733"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Google Shape;65;p36"/>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6" name="Google Shape;66;p36"/>
          <p:cNvSpPr txBox="1">
            <a:spLocks noGrp="1"/>
          </p:cNvSpPr>
          <p:nvPr>
            <p:ph type="body" idx="2"/>
          </p:nvPr>
        </p:nvSpPr>
        <p:spPr>
          <a:xfrm>
            <a:off x="609601" y="511656"/>
            <a:ext cx="5921828"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2B4EC"/>
              </a:buClr>
              <a:buSzPts val="1867"/>
              <a:buFont typeface="Arial"/>
              <a:buNone/>
              <a:defRPr sz="1867" b="1" i="0" u="none" strike="noStrike" cap="none">
                <a:solidFill>
                  <a:srgbClr val="32B4E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36"/>
          <p:cNvSpPr txBox="1">
            <a:spLocks noGrp="1"/>
          </p:cNvSpPr>
          <p:nvPr>
            <p:ph type="body" idx="3"/>
          </p:nvPr>
        </p:nvSpPr>
        <p:spPr>
          <a:xfrm>
            <a:off x="609601" y="1914375"/>
            <a:ext cx="5921828" cy="3891341"/>
          </a:xfrm>
          <a:prstGeom prst="rect">
            <a:avLst/>
          </a:prstGeom>
          <a:noFill/>
          <a:ln>
            <a:noFill/>
          </a:ln>
        </p:spPr>
        <p:txBody>
          <a:bodyPr spcFirstLastPara="1" wrap="square" lIns="91425" tIns="45700" rIns="91425" bIns="45700" anchor="t" anchorCtr="0">
            <a:noAutofit/>
          </a:bodyPr>
          <a:lstStyle>
            <a:lvl1pPr marL="457200" marR="0" lvl="0" indent="-397954" algn="l" rtl="0">
              <a:lnSpc>
                <a:spcPct val="90000"/>
              </a:lnSpc>
              <a:spcBef>
                <a:spcPts val="1000"/>
              </a:spcBef>
              <a:spcAft>
                <a:spcPts val="0"/>
              </a:spcAft>
              <a:buClr>
                <a:srgbClr val="001D2C"/>
              </a:buClr>
              <a:buSzPts val="2667"/>
              <a:buFont typeface="Arial"/>
              <a:buChar char="•"/>
              <a:defRPr sz="2667" b="0" i="0" u="none" strike="noStrike" cap="none">
                <a:solidFill>
                  <a:srgbClr val="001D2C"/>
                </a:solidFill>
                <a:latin typeface="Fira Sans"/>
                <a:ea typeface="Fira Sans"/>
                <a:cs typeface="Fira Sans"/>
                <a:sym typeface="Fira Sans"/>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a:ea typeface="Fira Sans"/>
                <a:cs typeface="Fira Sans"/>
                <a:sym typeface="Fira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 name="Google Shape;68;p36"/>
          <p:cNvSpPr>
            <a:spLocks noGrp="1"/>
          </p:cNvSpPr>
          <p:nvPr>
            <p:ph type="pic" idx="4"/>
          </p:nvPr>
        </p:nvSpPr>
        <p:spPr>
          <a:xfrm>
            <a:off x="6898217" y="512233"/>
            <a:ext cx="5003800" cy="5293784"/>
          </a:xfrm>
          <a:prstGeom prst="rect">
            <a:avLst/>
          </a:prstGeom>
          <a:noFill/>
          <a:ln>
            <a:noFill/>
          </a:ln>
        </p:spPr>
        <p:txBody>
          <a:bodyPr/>
          <a:lstStyle/>
          <a:p>
            <a:endParaRPr lang="en-GB"/>
          </a:p>
        </p:txBody>
      </p:sp>
      <p:pic>
        <p:nvPicPr>
          <p:cNvPr id="69" name="Google Shape;69;p36" descr="A blue and black logo&#10;&#10;Description automatically generated"/>
          <p:cNvPicPr preferRelativeResize="0"/>
          <p:nvPr/>
        </p:nvPicPr>
        <p:blipFill rotWithShape="1">
          <a:blip r:embed="rId2">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44_DEFAULT">
  <p:cSld name="44_DEFAULT">
    <p:bg>
      <p:bgPr>
        <a:solidFill>
          <a:schemeClr val="lt1"/>
        </a:solidFill>
        <a:effectLst/>
      </p:bgPr>
    </p:bg>
    <p:spTree>
      <p:nvGrpSpPr>
        <p:cNvPr id="1" name="Shape 657"/>
        <p:cNvGrpSpPr/>
        <p:nvPr/>
      </p:nvGrpSpPr>
      <p:grpSpPr>
        <a:xfrm>
          <a:off x="0" y="0"/>
          <a:ext cx="0" cy="0"/>
          <a:chOff x="0" y="0"/>
          <a:chExt cx="0" cy="0"/>
        </a:xfrm>
      </p:grpSpPr>
      <p:sp>
        <p:nvSpPr>
          <p:cNvPr id="658" name="Google Shape;658;p81"/>
          <p:cNvSpPr txBox="1">
            <a:spLocks noGrp="1"/>
          </p:cNvSpPr>
          <p:nvPr>
            <p:ph type="body" idx="1"/>
          </p:nvPr>
        </p:nvSpPr>
        <p:spPr>
          <a:xfrm>
            <a:off x="609600" y="877841"/>
            <a:ext cx="109728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3733"/>
              <a:buFont typeface="Arial"/>
              <a:buNone/>
              <a:defRPr sz="3733" b="1" i="0" u="none" strike="noStrike" cap="none">
                <a:solidFill>
                  <a:srgbClr val="001D2C"/>
                </a:solidFill>
                <a:latin typeface="Fira Sans Black"/>
                <a:ea typeface="Fira Sans Black"/>
                <a:cs typeface="Fira Sans Black"/>
                <a:sym typeface="Fira Sans Black"/>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9" name="Google Shape;659;p81"/>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60" name="Google Shape;660;p81"/>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2B4EC"/>
              </a:buClr>
              <a:buSzPts val="1867"/>
              <a:buFont typeface="Arial"/>
              <a:buNone/>
              <a:defRPr sz="1867" b="1" i="0" u="none" strike="noStrike" cap="none">
                <a:solidFill>
                  <a:srgbClr val="32B4E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1" name="Google Shape;661;p81"/>
          <p:cNvSpPr txBox="1">
            <a:spLocks noGrp="1"/>
          </p:cNvSpPr>
          <p:nvPr>
            <p:ph type="body" idx="3"/>
          </p:nvPr>
        </p:nvSpPr>
        <p:spPr>
          <a:xfrm>
            <a:off x="609600" y="1914375"/>
            <a:ext cx="10972800" cy="3891341"/>
          </a:xfrm>
          <a:prstGeom prst="rect">
            <a:avLst/>
          </a:prstGeom>
          <a:noFill/>
          <a:ln>
            <a:noFill/>
          </a:ln>
        </p:spPr>
        <p:txBody>
          <a:bodyPr spcFirstLastPara="1" wrap="square" lIns="91425" tIns="45700" rIns="91425" bIns="45700" anchor="t" anchorCtr="0">
            <a:noAutofit/>
          </a:bodyPr>
          <a:lstStyle>
            <a:lvl1pPr marL="457200" marR="0" lvl="0" indent="-397954" algn="l" rtl="0">
              <a:lnSpc>
                <a:spcPct val="90000"/>
              </a:lnSpc>
              <a:spcBef>
                <a:spcPts val="1000"/>
              </a:spcBef>
              <a:spcAft>
                <a:spcPts val="0"/>
              </a:spcAft>
              <a:buClr>
                <a:srgbClr val="001D2C"/>
              </a:buClr>
              <a:buSzPts val="2667"/>
              <a:buFont typeface="Arial"/>
              <a:buChar char="•"/>
              <a:defRPr sz="2667" b="0" i="0" u="none" strike="noStrike" cap="none">
                <a:solidFill>
                  <a:srgbClr val="001D2C"/>
                </a:solidFill>
                <a:latin typeface="Fira Sans"/>
                <a:ea typeface="Fira Sans"/>
                <a:cs typeface="Fira Sans"/>
                <a:sym typeface="Fira Sans"/>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a:ea typeface="Fira Sans"/>
                <a:cs typeface="Fira Sans"/>
                <a:sym typeface="Fira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662" name="Google Shape;662;p81" descr="A blue and black logo&#10;&#10;Description automatically generated"/>
          <p:cNvPicPr preferRelativeResize="0"/>
          <p:nvPr/>
        </p:nvPicPr>
        <p:blipFill rotWithShape="1">
          <a:blip r:embed="rId2">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45_DEFAULT">
  <p:cSld name="45_DEFAULT">
    <p:bg>
      <p:bgPr>
        <a:solidFill>
          <a:schemeClr val="lt1"/>
        </a:solidFill>
        <a:effectLst/>
      </p:bgPr>
    </p:bg>
    <p:spTree>
      <p:nvGrpSpPr>
        <p:cNvPr id="1" name="Shape 663"/>
        <p:cNvGrpSpPr/>
        <p:nvPr/>
      </p:nvGrpSpPr>
      <p:grpSpPr>
        <a:xfrm>
          <a:off x="0" y="0"/>
          <a:ext cx="0" cy="0"/>
          <a:chOff x="0" y="0"/>
          <a:chExt cx="0" cy="0"/>
        </a:xfrm>
      </p:grpSpPr>
      <p:sp>
        <p:nvSpPr>
          <p:cNvPr id="664" name="Google Shape;664;p82"/>
          <p:cNvSpPr txBox="1">
            <a:spLocks noGrp="1"/>
          </p:cNvSpPr>
          <p:nvPr>
            <p:ph type="body" idx="1"/>
          </p:nvPr>
        </p:nvSpPr>
        <p:spPr>
          <a:xfrm>
            <a:off x="609600" y="877841"/>
            <a:ext cx="109728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3733"/>
              <a:buFont typeface="Arial"/>
              <a:buNone/>
              <a:defRPr sz="3733"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5" name="Google Shape;665;p82"/>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66" name="Google Shape;666;p82"/>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2B4EC"/>
              </a:buClr>
              <a:buSzPts val="1867"/>
              <a:buFont typeface="Arial"/>
              <a:buNone/>
              <a:defRPr sz="1867" b="1" i="0" u="none" strike="noStrike" cap="none">
                <a:solidFill>
                  <a:srgbClr val="32B4E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7" name="Google Shape;667;p82"/>
          <p:cNvSpPr txBox="1">
            <a:spLocks noGrp="1"/>
          </p:cNvSpPr>
          <p:nvPr>
            <p:ph type="body" idx="3"/>
          </p:nvPr>
        </p:nvSpPr>
        <p:spPr>
          <a:xfrm>
            <a:off x="609600" y="1700066"/>
            <a:ext cx="10972800" cy="66050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2133"/>
              <a:buFont typeface="Arial"/>
              <a:buNone/>
              <a:defRPr sz="2133" b="0"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8" name="Google Shape;668;p82"/>
          <p:cNvSpPr>
            <a:spLocks noGrp="1"/>
          </p:cNvSpPr>
          <p:nvPr>
            <p:ph type="pic" idx="4"/>
          </p:nvPr>
        </p:nvSpPr>
        <p:spPr>
          <a:xfrm>
            <a:off x="609599" y="2604378"/>
            <a:ext cx="10972799" cy="3375781"/>
          </a:xfrm>
          <a:prstGeom prst="rect">
            <a:avLst/>
          </a:prstGeom>
          <a:noFill/>
          <a:ln>
            <a:noFill/>
          </a:ln>
        </p:spPr>
      </p:sp>
      <p:pic>
        <p:nvPicPr>
          <p:cNvPr id="669" name="Google Shape;669;p82" descr="A blue and black logo&#10;&#10;Description automatically generated"/>
          <p:cNvPicPr preferRelativeResize="0"/>
          <p:nvPr/>
        </p:nvPicPr>
        <p:blipFill rotWithShape="1">
          <a:blip r:embed="rId2">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46_DEFAULT">
  <p:cSld name="46_DEFAULT">
    <p:bg>
      <p:bgPr>
        <a:solidFill>
          <a:schemeClr val="lt1"/>
        </a:solidFill>
        <a:effectLst/>
      </p:bgPr>
    </p:bg>
    <p:spTree>
      <p:nvGrpSpPr>
        <p:cNvPr id="1" name="Shape 670"/>
        <p:cNvGrpSpPr/>
        <p:nvPr/>
      </p:nvGrpSpPr>
      <p:grpSpPr>
        <a:xfrm>
          <a:off x="0" y="0"/>
          <a:ext cx="0" cy="0"/>
          <a:chOff x="0" y="0"/>
          <a:chExt cx="0" cy="0"/>
        </a:xfrm>
      </p:grpSpPr>
      <p:sp>
        <p:nvSpPr>
          <p:cNvPr id="671" name="Google Shape;671;p83"/>
          <p:cNvSpPr txBox="1">
            <a:spLocks noGrp="1"/>
          </p:cNvSpPr>
          <p:nvPr>
            <p:ph type="body" idx="1"/>
          </p:nvPr>
        </p:nvSpPr>
        <p:spPr>
          <a:xfrm>
            <a:off x="609600" y="877841"/>
            <a:ext cx="109728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3733"/>
              <a:buFont typeface="Arial"/>
              <a:buNone/>
              <a:defRPr sz="3733"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2" name="Google Shape;672;p83"/>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73" name="Google Shape;673;p83"/>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2B4EC"/>
              </a:buClr>
              <a:buSzPts val="1867"/>
              <a:buFont typeface="Arial"/>
              <a:buNone/>
              <a:defRPr sz="1867" b="1" i="0" u="none" strike="noStrike" cap="none">
                <a:solidFill>
                  <a:srgbClr val="32B4E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4" name="Google Shape;674;p83"/>
          <p:cNvSpPr>
            <a:spLocks noGrp="1"/>
          </p:cNvSpPr>
          <p:nvPr>
            <p:ph type="pic" idx="3"/>
          </p:nvPr>
        </p:nvSpPr>
        <p:spPr>
          <a:xfrm>
            <a:off x="609599" y="1756012"/>
            <a:ext cx="10972799" cy="4224147"/>
          </a:xfrm>
          <a:prstGeom prst="rect">
            <a:avLst/>
          </a:prstGeom>
          <a:noFill/>
          <a:ln>
            <a:noFill/>
          </a:ln>
        </p:spPr>
      </p:sp>
      <p:pic>
        <p:nvPicPr>
          <p:cNvPr id="675" name="Google Shape;675;p83" descr="A blue and black logo&#10;&#10;Description automatically generated"/>
          <p:cNvPicPr preferRelativeResize="0"/>
          <p:nvPr/>
        </p:nvPicPr>
        <p:blipFill rotWithShape="1">
          <a:blip r:embed="rId2">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47_DEFAULT">
  <p:cSld name="47_DEFAULT">
    <p:bg>
      <p:bgPr>
        <a:solidFill>
          <a:schemeClr val="lt1"/>
        </a:solidFill>
        <a:effectLst/>
      </p:bgPr>
    </p:bg>
    <p:spTree>
      <p:nvGrpSpPr>
        <p:cNvPr id="1" name="Shape 676"/>
        <p:cNvGrpSpPr/>
        <p:nvPr/>
      </p:nvGrpSpPr>
      <p:grpSpPr>
        <a:xfrm>
          <a:off x="0" y="0"/>
          <a:ext cx="0" cy="0"/>
          <a:chOff x="0" y="0"/>
          <a:chExt cx="0" cy="0"/>
        </a:xfrm>
      </p:grpSpPr>
      <p:sp>
        <p:nvSpPr>
          <p:cNvPr id="677" name="Google Shape;677;p84"/>
          <p:cNvSpPr txBox="1">
            <a:spLocks noGrp="1"/>
          </p:cNvSpPr>
          <p:nvPr>
            <p:ph type="body" idx="1"/>
          </p:nvPr>
        </p:nvSpPr>
        <p:spPr>
          <a:xfrm>
            <a:off x="609600" y="877841"/>
            <a:ext cx="109728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3733"/>
              <a:buFont typeface="Arial"/>
              <a:buNone/>
              <a:defRPr sz="3733"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8" name="Google Shape;678;p84"/>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79" name="Google Shape;679;p84"/>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2B4EC"/>
              </a:buClr>
              <a:buSzPts val="1867"/>
              <a:buFont typeface="Arial"/>
              <a:buNone/>
              <a:defRPr sz="1867" b="1" i="0" u="none" strike="noStrike" cap="none">
                <a:solidFill>
                  <a:srgbClr val="32B4E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0" name="Google Shape;680;p84"/>
          <p:cNvSpPr txBox="1">
            <a:spLocks noGrp="1"/>
          </p:cNvSpPr>
          <p:nvPr>
            <p:ph type="body" idx="3"/>
          </p:nvPr>
        </p:nvSpPr>
        <p:spPr>
          <a:xfrm>
            <a:off x="609600" y="1700066"/>
            <a:ext cx="10972800" cy="66050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2133"/>
              <a:buFont typeface="Arial"/>
              <a:buNone/>
              <a:defRPr sz="2133" b="0"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1" name="Google Shape;681;p84"/>
          <p:cNvSpPr>
            <a:spLocks noGrp="1"/>
          </p:cNvSpPr>
          <p:nvPr>
            <p:ph type="chart" idx="4"/>
          </p:nvPr>
        </p:nvSpPr>
        <p:spPr>
          <a:xfrm>
            <a:off x="609600" y="2675467"/>
            <a:ext cx="10972800" cy="318346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682" name="Google Shape;682;p84" descr="A blue and black logo&#10;&#10;Description automatically generated"/>
          <p:cNvPicPr preferRelativeResize="0"/>
          <p:nvPr/>
        </p:nvPicPr>
        <p:blipFill rotWithShape="1">
          <a:blip r:embed="rId2">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48_DEFAULT">
  <p:cSld name="48_DEFAULT">
    <p:bg>
      <p:bgPr>
        <a:solidFill>
          <a:schemeClr val="lt1"/>
        </a:solidFill>
        <a:effectLst/>
      </p:bgPr>
    </p:bg>
    <p:spTree>
      <p:nvGrpSpPr>
        <p:cNvPr id="1" name="Shape 683"/>
        <p:cNvGrpSpPr/>
        <p:nvPr/>
      </p:nvGrpSpPr>
      <p:grpSpPr>
        <a:xfrm>
          <a:off x="0" y="0"/>
          <a:ext cx="0" cy="0"/>
          <a:chOff x="0" y="0"/>
          <a:chExt cx="0" cy="0"/>
        </a:xfrm>
      </p:grpSpPr>
      <p:sp>
        <p:nvSpPr>
          <p:cNvPr id="684" name="Google Shape;684;p85"/>
          <p:cNvSpPr txBox="1">
            <a:spLocks noGrp="1"/>
          </p:cNvSpPr>
          <p:nvPr>
            <p:ph type="body" idx="1"/>
          </p:nvPr>
        </p:nvSpPr>
        <p:spPr>
          <a:xfrm>
            <a:off x="609600" y="877841"/>
            <a:ext cx="109728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3733"/>
              <a:buFont typeface="Arial"/>
              <a:buNone/>
              <a:defRPr sz="3733" b="1" i="0" u="none" strike="noStrike" cap="none">
                <a:solidFill>
                  <a:srgbClr val="001D2C"/>
                </a:solidFill>
                <a:latin typeface="Fira Sans Black"/>
                <a:ea typeface="Fira Sans Black"/>
                <a:cs typeface="Fira Sans Black"/>
                <a:sym typeface="Fira Sans Black"/>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5" name="Google Shape;685;p85"/>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86" name="Google Shape;686;p85"/>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2B4EC"/>
              </a:buClr>
              <a:buSzPts val="1867"/>
              <a:buFont typeface="Arial"/>
              <a:buNone/>
              <a:defRPr sz="1867" b="1" i="0" u="none" strike="noStrike" cap="none">
                <a:solidFill>
                  <a:srgbClr val="32B4E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7" name="Google Shape;687;p85"/>
          <p:cNvSpPr>
            <a:spLocks noGrp="1"/>
          </p:cNvSpPr>
          <p:nvPr>
            <p:ph type="chart" idx="3"/>
          </p:nvPr>
        </p:nvSpPr>
        <p:spPr>
          <a:xfrm>
            <a:off x="609600" y="1810603"/>
            <a:ext cx="10972800" cy="404833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688" name="Google Shape;688;p85" descr="A blue and black logo&#10;&#10;Description automatically generated"/>
          <p:cNvPicPr preferRelativeResize="0"/>
          <p:nvPr/>
        </p:nvPicPr>
        <p:blipFill rotWithShape="1">
          <a:blip r:embed="rId2">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50_DEFAULT">
  <p:cSld name="50_DEFAULT">
    <p:bg>
      <p:bgPr>
        <a:solidFill>
          <a:schemeClr val="lt1"/>
        </a:solidFill>
        <a:effectLst/>
      </p:bgPr>
    </p:bg>
    <p:spTree>
      <p:nvGrpSpPr>
        <p:cNvPr id="1" name="Shape 689"/>
        <p:cNvGrpSpPr/>
        <p:nvPr/>
      </p:nvGrpSpPr>
      <p:grpSpPr>
        <a:xfrm>
          <a:off x="0" y="0"/>
          <a:ext cx="0" cy="0"/>
          <a:chOff x="0" y="0"/>
          <a:chExt cx="0" cy="0"/>
        </a:xfrm>
      </p:grpSpPr>
      <p:sp>
        <p:nvSpPr>
          <p:cNvPr id="690" name="Google Shape;690;p86"/>
          <p:cNvSpPr txBox="1">
            <a:spLocks noGrp="1"/>
          </p:cNvSpPr>
          <p:nvPr>
            <p:ph type="body" idx="1"/>
          </p:nvPr>
        </p:nvSpPr>
        <p:spPr>
          <a:xfrm>
            <a:off x="609601" y="877841"/>
            <a:ext cx="3938204" cy="55423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3733"/>
              <a:buFont typeface="Arial"/>
              <a:buNone/>
              <a:defRPr sz="3733"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1" name="Google Shape;691;p86"/>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92" name="Google Shape;692;p86"/>
          <p:cNvSpPr txBox="1">
            <a:spLocks noGrp="1"/>
          </p:cNvSpPr>
          <p:nvPr>
            <p:ph type="body" idx="2"/>
          </p:nvPr>
        </p:nvSpPr>
        <p:spPr>
          <a:xfrm>
            <a:off x="609601" y="511656"/>
            <a:ext cx="3938204"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2B4EC"/>
              </a:buClr>
              <a:buSzPts val="1867"/>
              <a:buFont typeface="Arial"/>
              <a:buNone/>
              <a:defRPr sz="1867" b="1" i="0" u="none" strike="noStrike" cap="none">
                <a:solidFill>
                  <a:srgbClr val="32B4E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3" name="Google Shape;693;p86"/>
          <p:cNvSpPr txBox="1">
            <a:spLocks noGrp="1"/>
          </p:cNvSpPr>
          <p:nvPr>
            <p:ph type="body" idx="3"/>
          </p:nvPr>
        </p:nvSpPr>
        <p:spPr>
          <a:xfrm>
            <a:off x="4886477" y="954969"/>
            <a:ext cx="2128761" cy="70905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000"/>
              </a:spcBef>
              <a:spcAft>
                <a:spcPts val="0"/>
              </a:spcAft>
              <a:buClr>
                <a:srgbClr val="001D2C"/>
              </a:buClr>
              <a:buSzPts val="3200"/>
              <a:buFont typeface="Arial"/>
              <a:buNone/>
              <a:defRPr sz="3200"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694" name="Google Shape;694;p86"/>
          <p:cNvCxnSpPr/>
          <p:nvPr/>
        </p:nvCxnSpPr>
        <p:spPr>
          <a:xfrm>
            <a:off x="7208761" y="757952"/>
            <a:ext cx="0" cy="1103085"/>
          </a:xfrm>
          <a:prstGeom prst="straightConnector1">
            <a:avLst/>
          </a:prstGeom>
          <a:noFill/>
          <a:ln w="12700" cap="flat" cmpd="sng">
            <a:solidFill>
              <a:srgbClr val="40BDA4"/>
            </a:solidFill>
            <a:prstDash val="solid"/>
            <a:miter lim="800000"/>
            <a:headEnd type="none" w="sm" len="sm"/>
            <a:tailEnd type="none" w="sm" len="sm"/>
          </a:ln>
        </p:spPr>
      </p:cxnSp>
      <p:sp>
        <p:nvSpPr>
          <p:cNvPr id="695" name="Google Shape;695;p86"/>
          <p:cNvSpPr txBox="1">
            <a:spLocks noGrp="1"/>
          </p:cNvSpPr>
          <p:nvPr>
            <p:ph type="body" idx="4"/>
          </p:nvPr>
        </p:nvSpPr>
        <p:spPr>
          <a:xfrm>
            <a:off x="7315199" y="771876"/>
            <a:ext cx="4538119"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6" name="Google Shape;696;p86"/>
          <p:cNvSpPr txBox="1">
            <a:spLocks noGrp="1"/>
          </p:cNvSpPr>
          <p:nvPr>
            <p:ph type="body" idx="5"/>
          </p:nvPr>
        </p:nvSpPr>
        <p:spPr>
          <a:xfrm>
            <a:off x="7315199" y="1154988"/>
            <a:ext cx="4538119"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0" i="0" u="none" strike="noStrike" cap="none">
                <a:solidFill>
                  <a:srgbClr val="001D2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7" name="Google Shape;697;p86"/>
          <p:cNvSpPr txBox="1">
            <a:spLocks noGrp="1"/>
          </p:cNvSpPr>
          <p:nvPr>
            <p:ph type="body" idx="6"/>
          </p:nvPr>
        </p:nvSpPr>
        <p:spPr>
          <a:xfrm>
            <a:off x="4886477" y="2374133"/>
            <a:ext cx="2128761" cy="70905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000"/>
              </a:spcBef>
              <a:spcAft>
                <a:spcPts val="0"/>
              </a:spcAft>
              <a:buClr>
                <a:srgbClr val="001D2C"/>
              </a:buClr>
              <a:buSzPts val="3200"/>
              <a:buFont typeface="Arial"/>
              <a:buNone/>
              <a:defRPr sz="3200"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698" name="Google Shape;698;p86"/>
          <p:cNvCxnSpPr/>
          <p:nvPr/>
        </p:nvCxnSpPr>
        <p:spPr>
          <a:xfrm>
            <a:off x="7208761" y="2177116"/>
            <a:ext cx="0" cy="1103085"/>
          </a:xfrm>
          <a:prstGeom prst="straightConnector1">
            <a:avLst/>
          </a:prstGeom>
          <a:noFill/>
          <a:ln w="12700" cap="flat" cmpd="sng">
            <a:solidFill>
              <a:srgbClr val="40BDA4"/>
            </a:solidFill>
            <a:prstDash val="solid"/>
            <a:miter lim="800000"/>
            <a:headEnd type="none" w="sm" len="sm"/>
            <a:tailEnd type="none" w="sm" len="sm"/>
          </a:ln>
        </p:spPr>
      </p:cxnSp>
      <p:sp>
        <p:nvSpPr>
          <p:cNvPr id="699" name="Google Shape;699;p86"/>
          <p:cNvSpPr txBox="1">
            <a:spLocks noGrp="1"/>
          </p:cNvSpPr>
          <p:nvPr>
            <p:ph type="body" idx="7"/>
          </p:nvPr>
        </p:nvSpPr>
        <p:spPr>
          <a:xfrm>
            <a:off x="7315199" y="2191040"/>
            <a:ext cx="4538119"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0" name="Google Shape;700;p86"/>
          <p:cNvSpPr txBox="1">
            <a:spLocks noGrp="1"/>
          </p:cNvSpPr>
          <p:nvPr>
            <p:ph type="body" idx="8"/>
          </p:nvPr>
        </p:nvSpPr>
        <p:spPr>
          <a:xfrm>
            <a:off x="7315199" y="2564911"/>
            <a:ext cx="4538119"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0" i="0" u="none" strike="noStrike" cap="none">
                <a:solidFill>
                  <a:srgbClr val="001D2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1" name="Google Shape;701;p86"/>
          <p:cNvSpPr txBox="1">
            <a:spLocks noGrp="1"/>
          </p:cNvSpPr>
          <p:nvPr>
            <p:ph type="body" idx="9"/>
          </p:nvPr>
        </p:nvSpPr>
        <p:spPr>
          <a:xfrm>
            <a:off x="4886477" y="3774816"/>
            <a:ext cx="2128761" cy="70905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000"/>
              </a:spcBef>
              <a:spcAft>
                <a:spcPts val="0"/>
              </a:spcAft>
              <a:buClr>
                <a:srgbClr val="001D2C"/>
              </a:buClr>
              <a:buSzPts val="3200"/>
              <a:buFont typeface="Arial"/>
              <a:buNone/>
              <a:defRPr sz="3200"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02" name="Google Shape;702;p86"/>
          <p:cNvCxnSpPr/>
          <p:nvPr/>
        </p:nvCxnSpPr>
        <p:spPr>
          <a:xfrm>
            <a:off x="7208761" y="3577800"/>
            <a:ext cx="0" cy="1103085"/>
          </a:xfrm>
          <a:prstGeom prst="straightConnector1">
            <a:avLst/>
          </a:prstGeom>
          <a:noFill/>
          <a:ln w="12700" cap="flat" cmpd="sng">
            <a:solidFill>
              <a:srgbClr val="40BDA4"/>
            </a:solidFill>
            <a:prstDash val="solid"/>
            <a:miter lim="800000"/>
            <a:headEnd type="none" w="sm" len="sm"/>
            <a:tailEnd type="none" w="sm" len="sm"/>
          </a:ln>
        </p:spPr>
      </p:cxnSp>
      <p:sp>
        <p:nvSpPr>
          <p:cNvPr id="703" name="Google Shape;703;p86"/>
          <p:cNvSpPr txBox="1">
            <a:spLocks noGrp="1"/>
          </p:cNvSpPr>
          <p:nvPr>
            <p:ph type="body" idx="13"/>
          </p:nvPr>
        </p:nvSpPr>
        <p:spPr>
          <a:xfrm>
            <a:off x="7315199" y="3591724"/>
            <a:ext cx="4538119"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4" name="Google Shape;704;p86"/>
          <p:cNvSpPr txBox="1">
            <a:spLocks noGrp="1"/>
          </p:cNvSpPr>
          <p:nvPr>
            <p:ph type="body" idx="14"/>
          </p:nvPr>
        </p:nvSpPr>
        <p:spPr>
          <a:xfrm>
            <a:off x="7315199" y="3974832"/>
            <a:ext cx="4538119"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0" i="0" u="none" strike="noStrike" cap="none">
                <a:solidFill>
                  <a:srgbClr val="001D2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5" name="Google Shape;705;p86"/>
          <p:cNvSpPr txBox="1">
            <a:spLocks noGrp="1"/>
          </p:cNvSpPr>
          <p:nvPr>
            <p:ph type="body" idx="15"/>
          </p:nvPr>
        </p:nvSpPr>
        <p:spPr>
          <a:xfrm>
            <a:off x="4886477" y="5185851"/>
            <a:ext cx="2128761" cy="70905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000"/>
              </a:spcBef>
              <a:spcAft>
                <a:spcPts val="0"/>
              </a:spcAft>
              <a:buClr>
                <a:srgbClr val="001D2C"/>
              </a:buClr>
              <a:buSzPts val="3200"/>
              <a:buFont typeface="Arial"/>
              <a:buNone/>
              <a:defRPr sz="3200"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06" name="Google Shape;706;p86"/>
          <p:cNvCxnSpPr/>
          <p:nvPr/>
        </p:nvCxnSpPr>
        <p:spPr>
          <a:xfrm>
            <a:off x="7208761" y="4988835"/>
            <a:ext cx="0" cy="1103085"/>
          </a:xfrm>
          <a:prstGeom prst="straightConnector1">
            <a:avLst/>
          </a:prstGeom>
          <a:noFill/>
          <a:ln w="12700" cap="flat" cmpd="sng">
            <a:solidFill>
              <a:srgbClr val="40BDA4"/>
            </a:solidFill>
            <a:prstDash val="solid"/>
            <a:miter lim="800000"/>
            <a:headEnd type="none" w="sm" len="sm"/>
            <a:tailEnd type="none" w="sm" len="sm"/>
          </a:ln>
        </p:spPr>
      </p:cxnSp>
      <p:sp>
        <p:nvSpPr>
          <p:cNvPr id="707" name="Google Shape;707;p86"/>
          <p:cNvSpPr txBox="1">
            <a:spLocks noGrp="1"/>
          </p:cNvSpPr>
          <p:nvPr>
            <p:ph type="body" idx="16"/>
          </p:nvPr>
        </p:nvSpPr>
        <p:spPr>
          <a:xfrm>
            <a:off x="7315199" y="5002759"/>
            <a:ext cx="4538119"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8" name="Google Shape;708;p86"/>
          <p:cNvSpPr txBox="1">
            <a:spLocks noGrp="1"/>
          </p:cNvSpPr>
          <p:nvPr>
            <p:ph type="body" idx="17"/>
          </p:nvPr>
        </p:nvSpPr>
        <p:spPr>
          <a:xfrm>
            <a:off x="7315199" y="5385869"/>
            <a:ext cx="4538119"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0" i="0" u="none" strike="noStrike" cap="none">
                <a:solidFill>
                  <a:srgbClr val="001D2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09" name="Google Shape;709;p86" descr="A blue and black logo&#10;&#10;Description automatically generated"/>
          <p:cNvPicPr preferRelativeResize="0"/>
          <p:nvPr/>
        </p:nvPicPr>
        <p:blipFill rotWithShape="1">
          <a:blip r:embed="rId2">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51_DEFAULT">
  <p:cSld name="51_DEFAULT">
    <p:bg>
      <p:bgPr>
        <a:solidFill>
          <a:schemeClr val="lt1"/>
        </a:solidFill>
        <a:effectLst/>
      </p:bgPr>
    </p:bg>
    <p:spTree>
      <p:nvGrpSpPr>
        <p:cNvPr id="1" name="Shape 710"/>
        <p:cNvGrpSpPr/>
        <p:nvPr/>
      </p:nvGrpSpPr>
      <p:grpSpPr>
        <a:xfrm>
          <a:off x="0" y="0"/>
          <a:ext cx="0" cy="0"/>
          <a:chOff x="0" y="0"/>
          <a:chExt cx="0" cy="0"/>
        </a:xfrm>
      </p:grpSpPr>
      <p:sp>
        <p:nvSpPr>
          <p:cNvPr id="711" name="Google Shape;711;p87"/>
          <p:cNvSpPr txBox="1">
            <a:spLocks noGrp="1"/>
          </p:cNvSpPr>
          <p:nvPr>
            <p:ph type="body" idx="1"/>
          </p:nvPr>
        </p:nvSpPr>
        <p:spPr>
          <a:xfrm>
            <a:off x="609600" y="877841"/>
            <a:ext cx="10972800" cy="5844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3733"/>
              <a:buFont typeface="Arial"/>
              <a:buNone/>
              <a:defRPr sz="3733"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2" name="Google Shape;712;p87"/>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2B4EC"/>
              </a:buClr>
              <a:buSzPts val="1867"/>
              <a:buFont typeface="Arial"/>
              <a:buNone/>
              <a:defRPr sz="1867" b="1" i="0" u="none" strike="noStrike" cap="none">
                <a:solidFill>
                  <a:srgbClr val="32B4E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3" name="Google Shape;713;p87"/>
          <p:cNvSpPr>
            <a:spLocks noGrp="1"/>
          </p:cNvSpPr>
          <p:nvPr>
            <p:ph type="pic" idx="3"/>
          </p:nvPr>
        </p:nvSpPr>
        <p:spPr>
          <a:xfrm>
            <a:off x="789069" y="1550015"/>
            <a:ext cx="1612800" cy="1612800"/>
          </a:xfrm>
          <a:prstGeom prst="ellipse">
            <a:avLst/>
          </a:prstGeom>
          <a:noFill/>
          <a:ln w="9525" cap="flat" cmpd="sng">
            <a:solidFill>
              <a:schemeClr val="dk1"/>
            </a:solidFill>
            <a:prstDash val="solid"/>
            <a:round/>
            <a:headEnd type="none" w="sm" len="sm"/>
            <a:tailEnd type="none" w="sm" len="sm"/>
          </a:ln>
        </p:spPr>
      </p:sp>
      <p:sp>
        <p:nvSpPr>
          <p:cNvPr id="714" name="Google Shape;714;p87"/>
          <p:cNvSpPr txBox="1">
            <a:spLocks noGrp="1"/>
          </p:cNvSpPr>
          <p:nvPr>
            <p:ph type="body" idx="4"/>
          </p:nvPr>
        </p:nvSpPr>
        <p:spPr>
          <a:xfrm>
            <a:off x="245641" y="3256875"/>
            <a:ext cx="2699657" cy="2666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5" name="Google Shape;715;p87"/>
          <p:cNvSpPr>
            <a:spLocks noGrp="1"/>
          </p:cNvSpPr>
          <p:nvPr>
            <p:ph type="pic" idx="5"/>
          </p:nvPr>
        </p:nvSpPr>
        <p:spPr>
          <a:xfrm>
            <a:off x="3746443" y="1550015"/>
            <a:ext cx="1612800" cy="1612800"/>
          </a:xfrm>
          <a:prstGeom prst="ellipse">
            <a:avLst/>
          </a:prstGeom>
          <a:noFill/>
          <a:ln w="9525" cap="flat" cmpd="sng">
            <a:solidFill>
              <a:schemeClr val="dk1"/>
            </a:solidFill>
            <a:prstDash val="solid"/>
            <a:round/>
            <a:headEnd type="none" w="sm" len="sm"/>
            <a:tailEnd type="none" w="sm" len="sm"/>
          </a:ln>
        </p:spPr>
      </p:sp>
      <p:sp>
        <p:nvSpPr>
          <p:cNvPr id="716" name="Google Shape;716;p87"/>
          <p:cNvSpPr txBox="1">
            <a:spLocks noGrp="1"/>
          </p:cNvSpPr>
          <p:nvPr>
            <p:ph type="body" idx="6"/>
          </p:nvPr>
        </p:nvSpPr>
        <p:spPr>
          <a:xfrm>
            <a:off x="3203014" y="3256875"/>
            <a:ext cx="2699657" cy="2666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7" name="Google Shape;717;p87"/>
          <p:cNvSpPr>
            <a:spLocks noGrp="1"/>
          </p:cNvSpPr>
          <p:nvPr>
            <p:ph type="pic" idx="7"/>
          </p:nvPr>
        </p:nvSpPr>
        <p:spPr>
          <a:xfrm>
            <a:off x="6703816" y="1550015"/>
            <a:ext cx="1612800" cy="1612800"/>
          </a:xfrm>
          <a:prstGeom prst="ellipse">
            <a:avLst/>
          </a:prstGeom>
          <a:noFill/>
          <a:ln w="9525" cap="flat" cmpd="sng">
            <a:solidFill>
              <a:schemeClr val="dk1"/>
            </a:solidFill>
            <a:prstDash val="solid"/>
            <a:round/>
            <a:headEnd type="none" w="sm" len="sm"/>
            <a:tailEnd type="none" w="sm" len="sm"/>
          </a:ln>
        </p:spPr>
      </p:sp>
      <p:sp>
        <p:nvSpPr>
          <p:cNvPr id="718" name="Google Shape;718;p87"/>
          <p:cNvSpPr txBox="1">
            <a:spLocks noGrp="1"/>
          </p:cNvSpPr>
          <p:nvPr>
            <p:ph type="body" idx="8"/>
          </p:nvPr>
        </p:nvSpPr>
        <p:spPr>
          <a:xfrm>
            <a:off x="6160388" y="3256875"/>
            <a:ext cx="2699657" cy="2666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9" name="Google Shape;719;p87"/>
          <p:cNvSpPr>
            <a:spLocks noGrp="1"/>
          </p:cNvSpPr>
          <p:nvPr>
            <p:ph type="pic" idx="9"/>
          </p:nvPr>
        </p:nvSpPr>
        <p:spPr>
          <a:xfrm>
            <a:off x="9661189" y="1550015"/>
            <a:ext cx="1612800" cy="1612800"/>
          </a:xfrm>
          <a:prstGeom prst="ellipse">
            <a:avLst/>
          </a:prstGeom>
          <a:noFill/>
          <a:ln w="9525" cap="flat" cmpd="sng">
            <a:solidFill>
              <a:schemeClr val="dk1"/>
            </a:solidFill>
            <a:prstDash val="solid"/>
            <a:round/>
            <a:headEnd type="none" w="sm" len="sm"/>
            <a:tailEnd type="none" w="sm" len="sm"/>
          </a:ln>
        </p:spPr>
      </p:sp>
      <p:sp>
        <p:nvSpPr>
          <p:cNvPr id="720" name="Google Shape;720;p87"/>
          <p:cNvSpPr txBox="1">
            <a:spLocks noGrp="1"/>
          </p:cNvSpPr>
          <p:nvPr>
            <p:ph type="body" idx="13"/>
          </p:nvPr>
        </p:nvSpPr>
        <p:spPr>
          <a:xfrm>
            <a:off x="9117761" y="3256875"/>
            <a:ext cx="2699657" cy="2666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1" name="Google Shape;721;p87"/>
          <p:cNvSpPr>
            <a:spLocks noGrp="1"/>
          </p:cNvSpPr>
          <p:nvPr>
            <p:ph type="pic" idx="14"/>
          </p:nvPr>
        </p:nvSpPr>
        <p:spPr>
          <a:xfrm>
            <a:off x="3734785" y="3906583"/>
            <a:ext cx="1612800" cy="1612800"/>
          </a:xfrm>
          <a:prstGeom prst="ellipse">
            <a:avLst/>
          </a:prstGeom>
          <a:noFill/>
          <a:ln w="9525" cap="flat" cmpd="sng">
            <a:solidFill>
              <a:schemeClr val="dk1"/>
            </a:solidFill>
            <a:prstDash val="solid"/>
            <a:round/>
            <a:headEnd type="none" w="sm" len="sm"/>
            <a:tailEnd type="none" w="sm" len="sm"/>
          </a:ln>
        </p:spPr>
      </p:sp>
      <p:sp>
        <p:nvSpPr>
          <p:cNvPr id="722" name="Google Shape;722;p87"/>
          <p:cNvSpPr txBox="1">
            <a:spLocks noGrp="1"/>
          </p:cNvSpPr>
          <p:nvPr>
            <p:ph type="body" idx="15"/>
          </p:nvPr>
        </p:nvSpPr>
        <p:spPr>
          <a:xfrm>
            <a:off x="3191357" y="5613443"/>
            <a:ext cx="2699657" cy="2666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3" name="Google Shape;723;p87"/>
          <p:cNvSpPr>
            <a:spLocks noGrp="1"/>
          </p:cNvSpPr>
          <p:nvPr>
            <p:ph type="pic" idx="16"/>
          </p:nvPr>
        </p:nvSpPr>
        <p:spPr>
          <a:xfrm>
            <a:off x="6692159" y="3906583"/>
            <a:ext cx="1612800" cy="1612800"/>
          </a:xfrm>
          <a:prstGeom prst="ellipse">
            <a:avLst/>
          </a:prstGeom>
          <a:noFill/>
          <a:ln w="9525" cap="flat" cmpd="sng">
            <a:solidFill>
              <a:schemeClr val="dk1"/>
            </a:solidFill>
            <a:prstDash val="solid"/>
            <a:round/>
            <a:headEnd type="none" w="sm" len="sm"/>
            <a:tailEnd type="none" w="sm" len="sm"/>
          </a:ln>
        </p:spPr>
      </p:sp>
      <p:sp>
        <p:nvSpPr>
          <p:cNvPr id="724" name="Google Shape;724;p87"/>
          <p:cNvSpPr txBox="1">
            <a:spLocks noGrp="1"/>
          </p:cNvSpPr>
          <p:nvPr>
            <p:ph type="body" idx="17"/>
          </p:nvPr>
        </p:nvSpPr>
        <p:spPr>
          <a:xfrm>
            <a:off x="6148730" y="5613443"/>
            <a:ext cx="2699657" cy="2666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5" name="Google Shape;725;p87"/>
          <p:cNvSpPr>
            <a:spLocks noGrp="1"/>
          </p:cNvSpPr>
          <p:nvPr>
            <p:ph type="pic" idx="18"/>
          </p:nvPr>
        </p:nvSpPr>
        <p:spPr>
          <a:xfrm>
            <a:off x="9649532" y="3906583"/>
            <a:ext cx="1612800" cy="1612800"/>
          </a:xfrm>
          <a:prstGeom prst="ellipse">
            <a:avLst/>
          </a:prstGeom>
          <a:noFill/>
          <a:ln w="9525" cap="flat" cmpd="sng">
            <a:solidFill>
              <a:schemeClr val="dk1"/>
            </a:solidFill>
            <a:prstDash val="solid"/>
            <a:round/>
            <a:headEnd type="none" w="sm" len="sm"/>
            <a:tailEnd type="none" w="sm" len="sm"/>
          </a:ln>
        </p:spPr>
      </p:sp>
      <p:sp>
        <p:nvSpPr>
          <p:cNvPr id="726" name="Google Shape;726;p87"/>
          <p:cNvSpPr txBox="1">
            <a:spLocks noGrp="1"/>
          </p:cNvSpPr>
          <p:nvPr>
            <p:ph type="body" idx="19"/>
          </p:nvPr>
        </p:nvSpPr>
        <p:spPr>
          <a:xfrm>
            <a:off x="9106104" y="5613443"/>
            <a:ext cx="2699657" cy="2666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27" name="Google Shape;727;p87" descr="A blue and black logo&#10;&#10;Description automatically generated"/>
          <p:cNvPicPr preferRelativeResize="0"/>
          <p:nvPr/>
        </p:nvPicPr>
        <p:blipFill rotWithShape="1">
          <a:blip r:embed="rId2">
            <a:alphaModFix/>
          </a:blip>
          <a:srcRect/>
          <a:stretch/>
        </p:blipFill>
        <p:spPr>
          <a:xfrm>
            <a:off x="143219" y="6447607"/>
            <a:ext cx="2137273" cy="356865"/>
          </a:xfrm>
          <a:prstGeom prst="rect">
            <a:avLst/>
          </a:prstGeom>
          <a:noFill/>
          <a:ln>
            <a:noFill/>
          </a:ln>
        </p:spPr>
      </p:pic>
      <p:sp>
        <p:nvSpPr>
          <p:cNvPr id="728" name="Google Shape;728;p87"/>
          <p:cNvSpPr>
            <a:spLocks noGrp="1"/>
          </p:cNvSpPr>
          <p:nvPr>
            <p:ph type="pic" idx="20"/>
          </p:nvPr>
        </p:nvSpPr>
        <p:spPr>
          <a:xfrm>
            <a:off x="739594" y="3923107"/>
            <a:ext cx="1612800" cy="1612800"/>
          </a:xfrm>
          <a:prstGeom prst="ellipse">
            <a:avLst/>
          </a:prstGeom>
          <a:noFill/>
          <a:ln w="9525" cap="flat" cmpd="sng">
            <a:solidFill>
              <a:schemeClr val="dk1"/>
            </a:solidFill>
            <a:prstDash val="solid"/>
            <a:round/>
            <a:headEnd type="none" w="sm" len="sm"/>
            <a:tailEnd type="none" w="sm" len="sm"/>
          </a:ln>
        </p:spPr>
      </p:sp>
      <p:sp>
        <p:nvSpPr>
          <p:cNvPr id="729" name="Google Shape;729;p87"/>
          <p:cNvSpPr txBox="1">
            <a:spLocks noGrp="1"/>
          </p:cNvSpPr>
          <p:nvPr>
            <p:ph type="body" idx="21"/>
          </p:nvPr>
        </p:nvSpPr>
        <p:spPr>
          <a:xfrm>
            <a:off x="208041" y="5629967"/>
            <a:ext cx="2699657" cy="2666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52_DEFAULT">
  <p:cSld name="52_DEFAULT">
    <p:bg>
      <p:bgPr>
        <a:solidFill>
          <a:schemeClr val="lt1"/>
        </a:solidFill>
        <a:effectLst/>
      </p:bgPr>
    </p:bg>
    <p:spTree>
      <p:nvGrpSpPr>
        <p:cNvPr id="1" name="Shape 730"/>
        <p:cNvGrpSpPr/>
        <p:nvPr/>
      </p:nvGrpSpPr>
      <p:grpSpPr>
        <a:xfrm>
          <a:off x="0" y="0"/>
          <a:ext cx="0" cy="0"/>
          <a:chOff x="0" y="0"/>
          <a:chExt cx="0" cy="0"/>
        </a:xfrm>
      </p:grpSpPr>
      <p:sp>
        <p:nvSpPr>
          <p:cNvPr id="731" name="Google Shape;731;p88"/>
          <p:cNvSpPr txBox="1">
            <a:spLocks noGrp="1"/>
          </p:cNvSpPr>
          <p:nvPr>
            <p:ph type="body" idx="1"/>
          </p:nvPr>
        </p:nvSpPr>
        <p:spPr>
          <a:xfrm>
            <a:off x="609600" y="877841"/>
            <a:ext cx="10972800" cy="5844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3733"/>
              <a:buFont typeface="Arial"/>
              <a:buNone/>
              <a:defRPr sz="3733"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2" name="Google Shape;732;p88"/>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733" name="Google Shape;733;p88"/>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2B4EC"/>
              </a:buClr>
              <a:buSzPts val="1867"/>
              <a:buFont typeface="Arial"/>
              <a:buNone/>
              <a:defRPr sz="1867" b="1" i="0" u="none" strike="noStrike" cap="none">
                <a:solidFill>
                  <a:srgbClr val="32B4E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4" name="Google Shape;734;p88"/>
          <p:cNvSpPr>
            <a:spLocks noGrp="1"/>
          </p:cNvSpPr>
          <p:nvPr>
            <p:ph type="pic" idx="3"/>
          </p:nvPr>
        </p:nvSpPr>
        <p:spPr>
          <a:xfrm>
            <a:off x="789069" y="2525605"/>
            <a:ext cx="1612800" cy="1612800"/>
          </a:xfrm>
          <a:prstGeom prst="ellipse">
            <a:avLst/>
          </a:prstGeom>
          <a:noFill/>
          <a:ln>
            <a:noFill/>
          </a:ln>
        </p:spPr>
      </p:sp>
      <p:sp>
        <p:nvSpPr>
          <p:cNvPr id="735" name="Google Shape;735;p88"/>
          <p:cNvSpPr txBox="1">
            <a:spLocks noGrp="1"/>
          </p:cNvSpPr>
          <p:nvPr>
            <p:ph type="body" idx="4"/>
          </p:nvPr>
        </p:nvSpPr>
        <p:spPr>
          <a:xfrm>
            <a:off x="245641" y="4232466"/>
            <a:ext cx="2699657" cy="2666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6" name="Google Shape;736;p88"/>
          <p:cNvSpPr txBox="1">
            <a:spLocks noGrp="1"/>
          </p:cNvSpPr>
          <p:nvPr>
            <p:ph type="body" idx="5"/>
          </p:nvPr>
        </p:nvSpPr>
        <p:spPr>
          <a:xfrm>
            <a:off x="245641" y="4564978"/>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1D2C"/>
              </a:buClr>
              <a:buSzPts val="1600"/>
              <a:buFont typeface="Arial"/>
              <a:buNone/>
              <a:defRPr sz="1600" b="0" i="0" u="none" strike="noStrike" cap="none">
                <a:solidFill>
                  <a:srgbClr val="001D2C"/>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7" name="Google Shape;737;p88"/>
          <p:cNvSpPr txBox="1">
            <a:spLocks noGrp="1"/>
          </p:cNvSpPr>
          <p:nvPr>
            <p:ph type="body" idx="6"/>
          </p:nvPr>
        </p:nvSpPr>
        <p:spPr>
          <a:xfrm>
            <a:off x="245640" y="4788718"/>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1D2C"/>
              </a:buClr>
              <a:buSzPts val="1600"/>
              <a:buFont typeface="Arial"/>
              <a:buNone/>
              <a:defRPr sz="1600" b="0" i="0" u="none" strike="noStrike" cap="none">
                <a:solidFill>
                  <a:srgbClr val="001D2C"/>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8" name="Google Shape;738;p88"/>
          <p:cNvSpPr>
            <a:spLocks noGrp="1"/>
          </p:cNvSpPr>
          <p:nvPr>
            <p:ph type="pic" idx="7"/>
          </p:nvPr>
        </p:nvSpPr>
        <p:spPr>
          <a:xfrm>
            <a:off x="3746443" y="2525605"/>
            <a:ext cx="1612800" cy="1612800"/>
          </a:xfrm>
          <a:prstGeom prst="ellipse">
            <a:avLst/>
          </a:prstGeom>
          <a:noFill/>
          <a:ln>
            <a:noFill/>
          </a:ln>
        </p:spPr>
      </p:sp>
      <p:sp>
        <p:nvSpPr>
          <p:cNvPr id="739" name="Google Shape;739;p88"/>
          <p:cNvSpPr txBox="1">
            <a:spLocks noGrp="1"/>
          </p:cNvSpPr>
          <p:nvPr>
            <p:ph type="body" idx="8"/>
          </p:nvPr>
        </p:nvSpPr>
        <p:spPr>
          <a:xfrm>
            <a:off x="3203014" y="4232466"/>
            <a:ext cx="2699657" cy="2666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0" name="Google Shape;740;p88"/>
          <p:cNvSpPr txBox="1">
            <a:spLocks noGrp="1"/>
          </p:cNvSpPr>
          <p:nvPr>
            <p:ph type="body" idx="9"/>
          </p:nvPr>
        </p:nvSpPr>
        <p:spPr>
          <a:xfrm>
            <a:off x="3203014" y="4564978"/>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1D2C"/>
              </a:buClr>
              <a:buSzPts val="1600"/>
              <a:buFont typeface="Arial"/>
              <a:buNone/>
              <a:defRPr sz="1600" b="0" i="0" u="none" strike="noStrike" cap="none">
                <a:solidFill>
                  <a:srgbClr val="001D2C"/>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1" name="Google Shape;741;p88"/>
          <p:cNvSpPr txBox="1">
            <a:spLocks noGrp="1"/>
          </p:cNvSpPr>
          <p:nvPr>
            <p:ph type="body" idx="13"/>
          </p:nvPr>
        </p:nvSpPr>
        <p:spPr>
          <a:xfrm>
            <a:off x="3203013" y="4788718"/>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1D2C"/>
              </a:buClr>
              <a:buSzPts val="1600"/>
              <a:buFont typeface="Arial"/>
              <a:buNone/>
              <a:defRPr sz="1600" b="0" i="0" u="none" strike="noStrike" cap="none">
                <a:solidFill>
                  <a:srgbClr val="001D2C"/>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2" name="Google Shape;742;p88"/>
          <p:cNvSpPr>
            <a:spLocks noGrp="1"/>
          </p:cNvSpPr>
          <p:nvPr>
            <p:ph type="pic" idx="14"/>
          </p:nvPr>
        </p:nvSpPr>
        <p:spPr>
          <a:xfrm>
            <a:off x="6703816" y="2525605"/>
            <a:ext cx="1612800" cy="1612800"/>
          </a:xfrm>
          <a:prstGeom prst="ellipse">
            <a:avLst/>
          </a:prstGeom>
          <a:noFill/>
          <a:ln>
            <a:noFill/>
          </a:ln>
        </p:spPr>
      </p:sp>
      <p:sp>
        <p:nvSpPr>
          <p:cNvPr id="743" name="Google Shape;743;p88"/>
          <p:cNvSpPr txBox="1">
            <a:spLocks noGrp="1"/>
          </p:cNvSpPr>
          <p:nvPr>
            <p:ph type="body" idx="15"/>
          </p:nvPr>
        </p:nvSpPr>
        <p:spPr>
          <a:xfrm>
            <a:off x="6160388" y="4232466"/>
            <a:ext cx="2699657" cy="2666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4" name="Google Shape;744;p88"/>
          <p:cNvSpPr txBox="1">
            <a:spLocks noGrp="1"/>
          </p:cNvSpPr>
          <p:nvPr>
            <p:ph type="body" idx="16"/>
          </p:nvPr>
        </p:nvSpPr>
        <p:spPr>
          <a:xfrm>
            <a:off x="6160388" y="4564978"/>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1D2C"/>
              </a:buClr>
              <a:buSzPts val="1600"/>
              <a:buFont typeface="Arial"/>
              <a:buNone/>
              <a:defRPr sz="1600" b="0" i="0" u="none" strike="noStrike" cap="none">
                <a:solidFill>
                  <a:srgbClr val="001D2C"/>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5" name="Google Shape;745;p88"/>
          <p:cNvSpPr txBox="1">
            <a:spLocks noGrp="1"/>
          </p:cNvSpPr>
          <p:nvPr>
            <p:ph type="body" idx="17"/>
          </p:nvPr>
        </p:nvSpPr>
        <p:spPr>
          <a:xfrm>
            <a:off x="6160386" y="4788718"/>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1D2C"/>
              </a:buClr>
              <a:buSzPts val="1600"/>
              <a:buFont typeface="Arial"/>
              <a:buNone/>
              <a:defRPr sz="1600" b="0" i="0" u="none" strike="noStrike" cap="none">
                <a:solidFill>
                  <a:srgbClr val="001D2C"/>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6" name="Google Shape;746;p88"/>
          <p:cNvSpPr>
            <a:spLocks noGrp="1"/>
          </p:cNvSpPr>
          <p:nvPr>
            <p:ph type="pic" idx="18"/>
          </p:nvPr>
        </p:nvSpPr>
        <p:spPr>
          <a:xfrm>
            <a:off x="9661189" y="2525605"/>
            <a:ext cx="1612800" cy="1612800"/>
          </a:xfrm>
          <a:prstGeom prst="ellipse">
            <a:avLst/>
          </a:prstGeom>
          <a:noFill/>
          <a:ln>
            <a:noFill/>
          </a:ln>
        </p:spPr>
      </p:sp>
      <p:sp>
        <p:nvSpPr>
          <p:cNvPr id="747" name="Google Shape;747;p88"/>
          <p:cNvSpPr txBox="1">
            <a:spLocks noGrp="1"/>
          </p:cNvSpPr>
          <p:nvPr>
            <p:ph type="body" idx="19"/>
          </p:nvPr>
        </p:nvSpPr>
        <p:spPr>
          <a:xfrm>
            <a:off x="9117761" y="4232466"/>
            <a:ext cx="2699657" cy="2666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8" name="Google Shape;748;p88"/>
          <p:cNvSpPr txBox="1">
            <a:spLocks noGrp="1"/>
          </p:cNvSpPr>
          <p:nvPr>
            <p:ph type="body" idx="20"/>
          </p:nvPr>
        </p:nvSpPr>
        <p:spPr>
          <a:xfrm>
            <a:off x="9117761" y="4564978"/>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1D2C"/>
              </a:buClr>
              <a:buSzPts val="1600"/>
              <a:buFont typeface="Arial"/>
              <a:buNone/>
              <a:defRPr sz="1600" b="0" i="0" u="none" strike="noStrike" cap="none">
                <a:solidFill>
                  <a:srgbClr val="001D2C"/>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9" name="Google Shape;749;p88"/>
          <p:cNvSpPr txBox="1">
            <a:spLocks noGrp="1"/>
          </p:cNvSpPr>
          <p:nvPr>
            <p:ph type="body" idx="21"/>
          </p:nvPr>
        </p:nvSpPr>
        <p:spPr>
          <a:xfrm>
            <a:off x="9117760" y="4788718"/>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1D2C"/>
              </a:buClr>
              <a:buSzPts val="1600"/>
              <a:buFont typeface="Arial"/>
              <a:buNone/>
              <a:defRPr sz="1600" b="0" i="0" u="none" strike="noStrike" cap="none">
                <a:solidFill>
                  <a:srgbClr val="001D2C"/>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50" name="Google Shape;750;p88" descr="A blue and black logo&#10;&#10;Description automatically generated"/>
          <p:cNvPicPr preferRelativeResize="0"/>
          <p:nvPr/>
        </p:nvPicPr>
        <p:blipFill rotWithShape="1">
          <a:blip r:embed="rId2">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53_DEFAULT">
  <p:cSld name="53_DEFAULT">
    <p:bg>
      <p:bgPr>
        <a:solidFill>
          <a:schemeClr val="lt1"/>
        </a:solidFill>
        <a:effectLst/>
      </p:bgPr>
    </p:bg>
    <p:spTree>
      <p:nvGrpSpPr>
        <p:cNvPr id="1" name="Shape 751"/>
        <p:cNvGrpSpPr/>
        <p:nvPr/>
      </p:nvGrpSpPr>
      <p:grpSpPr>
        <a:xfrm>
          <a:off x="0" y="0"/>
          <a:ext cx="0" cy="0"/>
          <a:chOff x="0" y="0"/>
          <a:chExt cx="0" cy="0"/>
        </a:xfrm>
      </p:grpSpPr>
      <p:sp>
        <p:nvSpPr>
          <p:cNvPr id="752" name="Google Shape;752;p89"/>
          <p:cNvSpPr txBox="1">
            <a:spLocks noGrp="1"/>
          </p:cNvSpPr>
          <p:nvPr>
            <p:ph type="body" idx="1"/>
          </p:nvPr>
        </p:nvSpPr>
        <p:spPr>
          <a:xfrm>
            <a:off x="609600" y="877841"/>
            <a:ext cx="10972800" cy="5844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3733"/>
              <a:buFont typeface="Arial"/>
              <a:buNone/>
              <a:defRPr sz="3733"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3" name="Google Shape;753;p89"/>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754" name="Google Shape;754;p89"/>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2B4EC"/>
              </a:buClr>
              <a:buSzPts val="1867"/>
              <a:buFont typeface="Arial"/>
              <a:buNone/>
              <a:defRPr sz="1867" b="1" i="0" u="none" strike="noStrike" cap="none">
                <a:solidFill>
                  <a:srgbClr val="32B4E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5" name="Google Shape;755;p89"/>
          <p:cNvSpPr>
            <a:spLocks noGrp="1"/>
          </p:cNvSpPr>
          <p:nvPr>
            <p:ph type="pic" idx="3"/>
          </p:nvPr>
        </p:nvSpPr>
        <p:spPr>
          <a:xfrm>
            <a:off x="1825519" y="2524767"/>
            <a:ext cx="1612800" cy="1612800"/>
          </a:xfrm>
          <a:prstGeom prst="ellipse">
            <a:avLst/>
          </a:prstGeom>
          <a:noFill/>
          <a:ln>
            <a:noFill/>
          </a:ln>
        </p:spPr>
      </p:sp>
      <p:sp>
        <p:nvSpPr>
          <p:cNvPr id="756" name="Google Shape;756;p89"/>
          <p:cNvSpPr txBox="1">
            <a:spLocks noGrp="1"/>
          </p:cNvSpPr>
          <p:nvPr>
            <p:ph type="body" idx="4"/>
          </p:nvPr>
        </p:nvSpPr>
        <p:spPr>
          <a:xfrm>
            <a:off x="1282090" y="4231627"/>
            <a:ext cx="2699657" cy="2666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7" name="Google Shape;757;p89"/>
          <p:cNvSpPr txBox="1">
            <a:spLocks noGrp="1"/>
          </p:cNvSpPr>
          <p:nvPr>
            <p:ph type="body" idx="5"/>
          </p:nvPr>
        </p:nvSpPr>
        <p:spPr>
          <a:xfrm>
            <a:off x="1282090" y="4564139"/>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8" name="Google Shape;758;p89"/>
          <p:cNvSpPr txBox="1">
            <a:spLocks noGrp="1"/>
          </p:cNvSpPr>
          <p:nvPr>
            <p:ph type="body" idx="6"/>
          </p:nvPr>
        </p:nvSpPr>
        <p:spPr>
          <a:xfrm>
            <a:off x="1282089" y="4787879"/>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9" name="Google Shape;759;p89"/>
          <p:cNvSpPr>
            <a:spLocks noGrp="1"/>
          </p:cNvSpPr>
          <p:nvPr>
            <p:ph type="pic" idx="7"/>
          </p:nvPr>
        </p:nvSpPr>
        <p:spPr>
          <a:xfrm>
            <a:off x="5289600" y="2532667"/>
            <a:ext cx="1612800" cy="1612800"/>
          </a:xfrm>
          <a:prstGeom prst="ellipse">
            <a:avLst/>
          </a:prstGeom>
          <a:noFill/>
          <a:ln>
            <a:noFill/>
          </a:ln>
        </p:spPr>
      </p:sp>
      <p:sp>
        <p:nvSpPr>
          <p:cNvPr id="760" name="Google Shape;760;p89"/>
          <p:cNvSpPr txBox="1">
            <a:spLocks noGrp="1"/>
          </p:cNvSpPr>
          <p:nvPr>
            <p:ph type="body" idx="8"/>
          </p:nvPr>
        </p:nvSpPr>
        <p:spPr>
          <a:xfrm>
            <a:off x="4746172" y="4239527"/>
            <a:ext cx="2699657" cy="2666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1" name="Google Shape;761;p89"/>
          <p:cNvSpPr txBox="1">
            <a:spLocks noGrp="1"/>
          </p:cNvSpPr>
          <p:nvPr>
            <p:ph type="body" idx="9"/>
          </p:nvPr>
        </p:nvSpPr>
        <p:spPr>
          <a:xfrm>
            <a:off x="4746172" y="4572039"/>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2" name="Google Shape;762;p89"/>
          <p:cNvSpPr txBox="1">
            <a:spLocks noGrp="1"/>
          </p:cNvSpPr>
          <p:nvPr>
            <p:ph type="body" idx="13"/>
          </p:nvPr>
        </p:nvSpPr>
        <p:spPr>
          <a:xfrm>
            <a:off x="4746170" y="4795779"/>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3" name="Google Shape;763;p89"/>
          <p:cNvSpPr>
            <a:spLocks noGrp="1"/>
          </p:cNvSpPr>
          <p:nvPr>
            <p:ph type="pic" idx="14"/>
          </p:nvPr>
        </p:nvSpPr>
        <p:spPr>
          <a:xfrm>
            <a:off x="8753687" y="2532667"/>
            <a:ext cx="1612800" cy="1612800"/>
          </a:xfrm>
          <a:prstGeom prst="ellipse">
            <a:avLst/>
          </a:prstGeom>
          <a:noFill/>
          <a:ln>
            <a:noFill/>
          </a:ln>
        </p:spPr>
      </p:sp>
      <p:sp>
        <p:nvSpPr>
          <p:cNvPr id="764" name="Google Shape;764;p89"/>
          <p:cNvSpPr txBox="1">
            <a:spLocks noGrp="1"/>
          </p:cNvSpPr>
          <p:nvPr>
            <p:ph type="body" idx="15"/>
          </p:nvPr>
        </p:nvSpPr>
        <p:spPr>
          <a:xfrm>
            <a:off x="8210258" y="4239527"/>
            <a:ext cx="2699657" cy="2666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5" name="Google Shape;765;p89"/>
          <p:cNvSpPr txBox="1">
            <a:spLocks noGrp="1"/>
          </p:cNvSpPr>
          <p:nvPr>
            <p:ph type="body" idx="16"/>
          </p:nvPr>
        </p:nvSpPr>
        <p:spPr>
          <a:xfrm>
            <a:off x="8210258" y="4572039"/>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6" name="Google Shape;766;p89"/>
          <p:cNvSpPr txBox="1">
            <a:spLocks noGrp="1"/>
          </p:cNvSpPr>
          <p:nvPr>
            <p:ph type="body" idx="17"/>
          </p:nvPr>
        </p:nvSpPr>
        <p:spPr>
          <a:xfrm>
            <a:off x="8210257" y="4795779"/>
            <a:ext cx="2699657" cy="17409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67" name="Google Shape;767;p89" descr="A blue and black logo&#10;&#10;Description automatically generated"/>
          <p:cNvPicPr preferRelativeResize="0"/>
          <p:nvPr/>
        </p:nvPicPr>
        <p:blipFill rotWithShape="1">
          <a:blip r:embed="rId2">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54_DEFAULT">
  <p:cSld name="54_DEFAULT">
    <p:bg>
      <p:bgPr>
        <a:solidFill>
          <a:schemeClr val="lt1"/>
        </a:solidFill>
        <a:effectLst/>
      </p:bgPr>
    </p:bg>
    <p:spTree>
      <p:nvGrpSpPr>
        <p:cNvPr id="1" name="Shape 768"/>
        <p:cNvGrpSpPr/>
        <p:nvPr/>
      </p:nvGrpSpPr>
      <p:grpSpPr>
        <a:xfrm>
          <a:off x="0" y="0"/>
          <a:ext cx="0" cy="0"/>
          <a:chOff x="0" y="0"/>
          <a:chExt cx="0" cy="0"/>
        </a:xfrm>
      </p:grpSpPr>
      <p:pic>
        <p:nvPicPr>
          <p:cNvPr id="769" name="Google Shape;769;p90" descr="https://pitch-assets-ccb95893-de3f-4266-973c-20049231b248.s3.eu-west-1.amazonaws.com/064dee62-7ea9-45ba-a2d4-cd6c5fda74b9?pitch-bytes=231608&amp;pitch-content-type=image%2Fpng"/>
          <p:cNvPicPr preferRelativeResize="0"/>
          <p:nvPr/>
        </p:nvPicPr>
        <p:blipFill rotWithShape="1">
          <a:blip r:embed="rId2">
            <a:alphaModFix/>
          </a:blip>
          <a:srcRect t="127" b="274"/>
          <a:stretch/>
        </p:blipFill>
        <p:spPr>
          <a:xfrm>
            <a:off x="8139171" y="511656"/>
            <a:ext cx="2884956" cy="5828184"/>
          </a:xfrm>
          <a:prstGeom prst="rect">
            <a:avLst/>
          </a:prstGeom>
          <a:noFill/>
          <a:ln>
            <a:noFill/>
          </a:ln>
        </p:spPr>
      </p:pic>
      <p:sp>
        <p:nvSpPr>
          <p:cNvPr id="770" name="Google Shape;770;p90"/>
          <p:cNvSpPr>
            <a:spLocks noGrp="1"/>
          </p:cNvSpPr>
          <p:nvPr>
            <p:ph type="pic" idx="2"/>
          </p:nvPr>
        </p:nvSpPr>
        <p:spPr>
          <a:xfrm>
            <a:off x="8307918" y="694267"/>
            <a:ext cx="2546349" cy="5512940"/>
          </a:xfrm>
          <a:prstGeom prst="roundRect">
            <a:avLst>
              <a:gd name="adj" fmla="val 13094"/>
            </a:avLst>
          </a:prstGeom>
          <a:noFill/>
          <a:ln>
            <a:noFill/>
          </a:ln>
        </p:spPr>
      </p:sp>
      <p:sp>
        <p:nvSpPr>
          <p:cNvPr id="771" name="Google Shape;771;p90"/>
          <p:cNvSpPr txBox="1">
            <a:spLocks noGrp="1"/>
          </p:cNvSpPr>
          <p:nvPr>
            <p:ph type="body" idx="1"/>
          </p:nvPr>
        </p:nvSpPr>
        <p:spPr>
          <a:xfrm>
            <a:off x="609601" y="877841"/>
            <a:ext cx="5921828" cy="55423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3733"/>
              <a:buFont typeface="Arial"/>
              <a:buNone/>
              <a:defRPr sz="3733" b="1" i="0" u="none" strike="noStrike" cap="none">
                <a:solidFill>
                  <a:schemeClr val="dk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2" name="Google Shape;772;p90"/>
          <p:cNvSpPr txBox="1">
            <a:spLocks noGrp="1"/>
          </p:cNvSpPr>
          <p:nvPr>
            <p:ph type="sldNum" idx="12"/>
          </p:nvPr>
        </p:nvSpPr>
        <p:spPr>
          <a:xfrm>
            <a:off x="11464120" y="6380390"/>
            <a:ext cx="567013" cy="366183"/>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73" name="Google Shape;773;p90"/>
          <p:cNvSpPr txBox="1">
            <a:spLocks noGrp="1"/>
          </p:cNvSpPr>
          <p:nvPr>
            <p:ph type="body" idx="3"/>
          </p:nvPr>
        </p:nvSpPr>
        <p:spPr>
          <a:xfrm>
            <a:off x="609601" y="511656"/>
            <a:ext cx="5921828"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4" name="Google Shape;774;p90"/>
          <p:cNvSpPr txBox="1">
            <a:spLocks noGrp="1"/>
          </p:cNvSpPr>
          <p:nvPr>
            <p:ph type="body" idx="4"/>
          </p:nvPr>
        </p:nvSpPr>
        <p:spPr>
          <a:xfrm>
            <a:off x="609601" y="1914375"/>
            <a:ext cx="5921828" cy="3891341"/>
          </a:xfrm>
          <a:prstGeom prst="rect">
            <a:avLst/>
          </a:prstGeom>
          <a:noFill/>
          <a:ln>
            <a:noFill/>
          </a:ln>
        </p:spPr>
        <p:txBody>
          <a:bodyPr spcFirstLastPara="1" wrap="square" lIns="91425" tIns="45700" rIns="91425" bIns="45700" anchor="t" anchorCtr="0">
            <a:noAutofit/>
          </a:bodyPr>
          <a:lstStyle>
            <a:lvl1pPr marL="457200" marR="0" lvl="0" indent="-397954" algn="l" rtl="0">
              <a:lnSpc>
                <a:spcPct val="90000"/>
              </a:lnSpc>
              <a:spcBef>
                <a:spcPts val="1000"/>
              </a:spcBef>
              <a:spcAft>
                <a:spcPts val="0"/>
              </a:spcAft>
              <a:buClr>
                <a:schemeClr val="dk1"/>
              </a:buClr>
              <a:buSzPts val="2667"/>
              <a:buFont typeface="Arial"/>
              <a:buChar char="•"/>
              <a:defRPr sz="2667" b="0" i="0" u="none" strike="noStrike" cap="none">
                <a:solidFill>
                  <a:schemeClr val="dk1"/>
                </a:solidFill>
                <a:latin typeface="Fira Sans"/>
                <a:ea typeface="Fira Sans"/>
                <a:cs typeface="Fira Sans"/>
                <a:sym typeface="Fira Sans"/>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a:ea typeface="Fira Sans"/>
                <a:cs typeface="Fira Sans"/>
                <a:sym typeface="Fira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75" name="Google Shape;775;p90" descr="https://pitch-assets-ccb95893-de3f-4266-973c-20049231b248.s3.eu-west-1.amazonaws.com/332f1e7a-d0cc-4d1f-b82f-a32c791df8b6?pitch-bytes=10904&amp;pitch-content-type=image%2Fpng"/>
          <p:cNvPicPr preferRelativeResize="0"/>
          <p:nvPr/>
        </p:nvPicPr>
        <p:blipFill rotWithShape="1">
          <a:blip r:embed="rId3">
            <a:alphaModFix/>
          </a:blip>
          <a:srcRect/>
          <a:stretch/>
        </p:blipFill>
        <p:spPr>
          <a:xfrm>
            <a:off x="9165940" y="789103"/>
            <a:ext cx="785280" cy="234537"/>
          </a:xfrm>
          <a:prstGeom prst="rect">
            <a:avLst/>
          </a:prstGeom>
          <a:noFill/>
          <a:ln>
            <a:noFill/>
          </a:ln>
        </p:spPr>
      </p:pic>
      <p:pic>
        <p:nvPicPr>
          <p:cNvPr id="776" name="Google Shape;776;p90" descr="A blue and black logo&#10;&#10;Description automatically generated"/>
          <p:cNvPicPr preferRelativeResize="0"/>
          <p:nvPr/>
        </p:nvPicPr>
        <p:blipFill rotWithShape="1">
          <a:blip r:embed="rId4">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85_DEFAULT">
  <p:cSld name="85_DEFAULT">
    <p:bg>
      <p:bgPr>
        <a:solidFill>
          <a:srgbClr val="111029"/>
        </a:solidFill>
        <a:effectLst/>
      </p:bgPr>
    </p:bg>
    <p:spTree>
      <p:nvGrpSpPr>
        <p:cNvPr id="1" name="Shape 70"/>
        <p:cNvGrpSpPr/>
        <p:nvPr/>
      </p:nvGrpSpPr>
      <p:grpSpPr>
        <a:xfrm>
          <a:off x="0" y="0"/>
          <a:ext cx="0" cy="0"/>
          <a:chOff x="0" y="0"/>
          <a:chExt cx="0" cy="0"/>
        </a:xfrm>
      </p:grpSpPr>
      <p:pic>
        <p:nvPicPr>
          <p:cNvPr id="71" name="Google Shape;71;p3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2" name="Google Shape;72;p37"/>
          <p:cNvSpPr txBox="1">
            <a:spLocks noGrp="1"/>
          </p:cNvSpPr>
          <p:nvPr>
            <p:ph type="body" idx="1"/>
          </p:nvPr>
        </p:nvSpPr>
        <p:spPr>
          <a:xfrm>
            <a:off x="624418" y="5945718"/>
            <a:ext cx="10983383" cy="3937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467"/>
              <a:buFont typeface="Arial"/>
              <a:buNone/>
              <a:defRPr sz="1467" b="0" i="0" u="none" strike="noStrike" cap="none">
                <a:solidFill>
                  <a:schemeClr val="lt1"/>
                </a:solidFill>
                <a:latin typeface="Outfit"/>
                <a:ea typeface="Outfit"/>
                <a:cs typeface="Outfit"/>
                <a:sym typeface="Outfi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 name="Google Shape;73;p37"/>
          <p:cNvSpPr txBox="1">
            <a:spLocks noGrp="1"/>
          </p:cNvSpPr>
          <p:nvPr>
            <p:ph type="body" idx="2"/>
          </p:nvPr>
        </p:nvSpPr>
        <p:spPr>
          <a:xfrm>
            <a:off x="635000" y="3361223"/>
            <a:ext cx="10972800" cy="155786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9600"/>
              <a:buFont typeface="Arial"/>
              <a:buNone/>
              <a:defRPr sz="9600" b="0" i="0" u="none" strike="noStrike" cap="none">
                <a:solidFill>
                  <a:schemeClr val="lt1"/>
                </a:solidFill>
                <a:latin typeface="Fira Sans Black"/>
                <a:ea typeface="Fira Sans Black"/>
                <a:cs typeface="Fira Sans Black"/>
                <a:sym typeface="Fira Sans Black"/>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4" name="Google Shape;74;p37" descr="A white and blue logo&#10;&#10;Description automatically generated"/>
          <p:cNvPicPr preferRelativeResize="0"/>
          <p:nvPr/>
        </p:nvPicPr>
        <p:blipFill rotWithShape="1">
          <a:blip r:embed="rId3">
            <a:alphaModFix/>
          </a:blip>
          <a:srcRect/>
          <a:stretch/>
        </p:blipFill>
        <p:spPr>
          <a:xfrm>
            <a:off x="4066361" y="367829"/>
            <a:ext cx="4110077" cy="1721321"/>
          </a:xfrm>
          <a:prstGeom prst="rect">
            <a:avLst/>
          </a:prstGeom>
          <a:noFill/>
          <a:ln>
            <a:noFill/>
          </a:ln>
        </p:spPr>
      </p:pic>
      <p:sp>
        <p:nvSpPr>
          <p:cNvPr id="75" name="Google Shape;75;p37"/>
          <p:cNvSpPr txBox="1">
            <a:spLocks noGrp="1"/>
          </p:cNvSpPr>
          <p:nvPr>
            <p:ph type="body" idx="3"/>
          </p:nvPr>
        </p:nvSpPr>
        <p:spPr>
          <a:xfrm>
            <a:off x="635000" y="2920236"/>
            <a:ext cx="10972800" cy="44098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4BCCFF"/>
              </a:buClr>
              <a:buSzPts val="2400"/>
              <a:buFont typeface="Arial"/>
              <a:buNone/>
              <a:defRPr sz="2400" b="0" i="0" u="none" strike="noStrike" cap="none">
                <a:solidFill>
                  <a:srgbClr val="4BCCFF"/>
                </a:solidFill>
                <a:latin typeface="Fira Sans SemiBold"/>
                <a:ea typeface="Fira Sans SemiBold"/>
                <a:cs typeface="Fira Sans SemiBold"/>
                <a:sym typeface="Fira Sans SemiBold"/>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55_DEFAULT">
  <p:cSld name="55_DEFAULT">
    <p:bg>
      <p:bgPr>
        <a:solidFill>
          <a:schemeClr val="lt1"/>
        </a:solidFill>
        <a:effectLst/>
      </p:bgPr>
    </p:bg>
    <p:spTree>
      <p:nvGrpSpPr>
        <p:cNvPr id="1" name="Shape 777"/>
        <p:cNvGrpSpPr/>
        <p:nvPr/>
      </p:nvGrpSpPr>
      <p:grpSpPr>
        <a:xfrm>
          <a:off x="0" y="0"/>
          <a:ext cx="0" cy="0"/>
          <a:chOff x="0" y="0"/>
          <a:chExt cx="0" cy="0"/>
        </a:xfrm>
      </p:grpSpPr>
      <p:pic>
        <p:nvPicPr>
          <p:cNvPr id="778" name="Google Shape;778;p91" descr="https://pitch-assets-ccb95893-de3f-4266-973c-20049231b248.s3.eu-west-1.amazonaws.com/50bcacee-d562-4577-88fe-5de99d9bd25c?pitch-bytes=5674573&amp;pitch-content-type=image%2Fpng"/>
          <p:cNvPicPr preferRelativeResize="0"/>
          <p:nvPr/>
        </p:nvPicPr>
        <p:blipFill rotWithShape="1">
          <a:blip r:embed="rId2">
            <a:alphaModFix/>
          </a:blip>
          <a:srcRect t="8154"/>
          <a:stretch/>
        </p:blipFill>
        <p:spPr>
          <a:xfrm>
            <a:off x="5601637" y="637247"/>
            <a:ext cx="9221611" cy="5581375"/>
          </a:xfrm>
          <a:prstGeom prst="rect">
            <a:avLst/>
          </a:prstGeom>
          <a:noFill/>
          <a:ln>
            <a:noFill/>
          </a:ln>
        </p:spPr>
      </p:pic>
      <p:sp>
        <p:nvSpPr>
          <p:cNvPr id="779" name="Google Shape;779;p91"/>
          <p:cNvSpPr>
            <a:spLocks noGrp="1"/>
          </p:cNvSpPr>
          <p:nvPr>
            <p:ph type="pic" idx="2"/>
          </p:nvPr>
        </p:nvSpPr>
        <p:spPr>
          <a:xfrm>
            <a:off x="6532034" y="808567"/>
            <a:ext cx="5659967" cy="4760384"/>
          </a:xfrm>
          <a:prstGeom prst="rect">
            <a:avLst/>
          </a:prstGeom>
          <a:noFill/>
          <a:ln>
            <a:noFill/>
          </a:ln>
        </p:spPr>
      </p:sp>
      <p:sp>
        <p:nvSpPr>
          <p:cNvPr id="780" name="Google Shape;780;p91"/>
          <p:cNvSpPr txBox="1">
            <a:spLocks noGrp="1"/>
          </p:cNvSpPr>
          <p:nvPr>
            <p:ph type="body" idx="1"/>
          </p:nvPr>
        </p:nvSpPr>
        <p:spPr>
          <a:xfrm>
            <a:off x="609602" y="877841"/>
            <a:ext cx="5622877" cy="55423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3733"/>
              <a:buFont typeface="Arial"/>
              <a:buNone/>
              <a:defRPr sz="3733" b="1" i="0" u="none" strike="noStrike" cap="none">
                <a:solidFill>
                  <a:schemeClr val="dk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1" name="Google Shape;781;p91"/>
          <p:cNvSpPr txBox="1">
            <a:spLocks noGrp="1"/>
          </p:cNvSpPr>
          <p:nvPr>
            <p:ph type="sldNum" idx="12"/>
          </p:nvPr>
        </p:nvSpPr>
        <p:spPr>
          <a:xfrm>
            <a:off x="11555104" y="6380390"/>
            <a:ext cx="476029" cy="366183"/>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82" name="Google Shape;782;p91"/>
          <p:cNvSpPr txBox="1">
            <a:spLocks noGrp="1"/>
          </p:cNvSpPr>
          <p:nvPr>
            <p:ph type="body" idx="3"/>
          </p:nvPr>
        </p:nvSpPr>
        <p:spPr>
          <a:xfrm>
            <a:off x="609602" y="511656"/>
            <a:ext cx="5622877"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3" name="Google Shape;783;p91"/>
          <p:cNvSpPr txBox="1">
            <a:spLocks noGrp="1"/>
          </p:cNvSpPr>
          <p:nvPr>
            <p:ph type="body" idx="4"/>
          </p:nvPr>
        </p:nvSpPr>
        <p:spPr>
          <a:xfrm>
            <a:off x="609602" y="1914375"/>
            <a:ext cx="5622877" cy="3738596"/>
          </a:xfrm>
          <a:prstGeom prst="rect">
            <a:avLst/>
          </a:prstGeom>
          <a:noFill/>
          <a:ln>
            <a:noFill/>
          </a:ln>
        </p:spPr>
        <p:txBody>
          <a:bodyPr spcFirstLastPara="1" wrap="square" lIns="91425" tIns="45700" rIns="91425" bIns="45700" anchor="t" anchorCtr="0">
            <a:noAutofit/>
          </a:bodyPr>
          <a:lstStyle>
            <a:lvl1pPr marL="457200" marR="0" lvl="0" indent="-397954" algn="l" rtl="0">
              <a:lnSpc>
                <a:spcPct val="90000"/>
              </a:lnSpc>
              <a:spcBef>
                <a:spcPts val="1000"/>
              </a:spcBef>
              <a:spcAft>
                <a:spcPts val="0"/>
              </a:spcAft>
              <a:buClr>
                <a:schemeClr val="dk1"/>
              </a:buClr>
              <a:buSzPts val="2667"/>
              <a:buFont typeface="Arial"/>
              <a:buChar char="•"/>
              <a:defRPr sz="2667" b="0" i="0" u="none" strike="noStrike" cap="none">
                <a:solidFill>
                  <a:schemeClr val="dk1"/>
                </a:solidFill>
                <a:latin typeface="Fira Sans"/>
                <a:ea typeface="Fira Sans"/>
                <a:cs typeface="Fira Sans"/>
                <a:sym typeface="Fira Sans"/>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a:ea typeface="Fira Sans"/>
                <a:cs typeface="Fira Sans"/>
                <a:sym typeface="Fira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84" name="Google Shape;784;p91" descr="https://pitch-assets-ccb95893-de3f-4266-973c-20049231b248.s3.eu-west-1.amazonaws.com/a7c096a2-71a7-4590-93d5-ad3cca459751?pitch-bytes=29480&amp;pitch-content-type=image%2Fpng"/>
          <p:cNvPicPr preferRelativeResize="0"/>
          <p:nvPr/>
        </p:nvPicPr>
        <p:blipFill rotWithShape="1">
          <a:blip r:embed="rId3">
            <a:alphaModFix/>
          </a:blip>
          <a:srcRect/>
          <a:stretch/>
        </p:blipFill>
        <p:spPr>
          <a:xfrm>
            <a:off x="9807043" y="808055"/>
            <a:ext cx="801856" cy="132623"/>
          </a:xfrm>
          <a:prstGeom prst="rect">
            <a:avLst/>
          </a:prstGeom>
          <a:noFill/>
          <a:ln>
            <a:noFill/>
          </a:ln>
        </p:spPr>
      </p:pic>
      <p:pic>
        <p:nvPicPr>
          <p:cNvPr id="785" name="Google Shape;785;p91" descr="A blue and black logo&#10;&#10;Description automatically generated"/>
          <p:cNvPicPr preferRelativeResize="0"/>
          <p:nvPr/>
        </p:nvPicPr>
        <p:blipFill rotWithShape="1">
          <a:blip r:embed="rId4">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56_DEFAULT">
  <p:cSld name="56_DEFAULT">
    <p:bg>
      <p:bgPr>
        <a:solidFill>
          <a:schemeClr val="lt1"/>
        </a:solidFill>
        <a:effectLst/>
      </p:bgPr>
    </p:bg>
    <p:spTree>
      <p:nvGrpSpPr>
        <p:cNvPr id="1" name="Shape 786"/>
        <p:cNvGrpSpPr/>
        <p:nvPr/>
      </p:nvGrpSpPr>
      <p:grpSpPr>
        <a:xfrm>
          <a:off x="0" y="0"/>
          <a:ext cx="0" cy="0"/>
          <a:chOff x="0" y="0"/>
          <a:chExt cx="0" cy="0"/>
        </a:xfrm>
      </p:grpSpPr>
      <p:pic>
        <p:nvPicPr>
          <p:cNvPr id="787" name="Google Shape;787;p92" descr="https://pitch-assets-ccb95893-de3f-4266-973c-20049231b248.s3.eu-west-1.amazonaws.com/50bcacee-d562-4577-88fe-5de99d9bd25c?pitch-bytes=5674573&amp;pitch-content-type=image%2Fpng"/>
          <p:cNvPicPr preferRelativeResize="0"/>
          <p:nvPr/>
        </p:nvPicPr>
        <p:blipFill rotWithShape="1">
          <a:blip r:embed="rId2">
            <a:alphaModFix/>
          </a:blip>
          <a:srcRect t="8154"/>
          <a:stretch/>
        </p:blipFill>
        <p:spPr>
          <a:xfrm>
            <a:off x="2925082" y="1589762"/>
            <a:ext cx="8355473" cy="5057145"/>
          </a:xfrm>
          <a:prstGeom prst="rect">
            <a:avLst/>
          </a:prstGeom>
          <a:noFill/>
          <a:ln>
            <a:noFill/>
          </a:ln>
        </p:spPr>
      </p:pic>
      <p:sp>
        <p:nvSpPr>
          <p:cNvPr id="788" name="Google Shape;788;p92"/>
          <p:cNvSpPr>
            <a:spLocks noGrp="1"/>
          </p:cNvSpPr>
          <p:nvPr>
            <p:ph type="pic" idx="2"/>
          </p:nvPr>
        </p:nvSpPr>
        <p:spPr>
          <a:xfrm>
            <a:off x="3824497" y="1751457"/>
            <a:ext cx="6755868" cy="4326345"/>
          </a:xfrm>
          <a:prstGeom prst="rect">
            <a:avLst/>
          </a:prstGeom>
          <a:noFill/>
          <a:ln>
            <a:noFill/>
          </a:ln>
        </p:spPr>
      </p:sp>
      <p:sp>
        <p:nvSpPr>
          <p:cNvPr id="789" name="Google Shape;789;p92"/>
          <p:cNvSpPr txBox="1">
            <a:spLocks noGrp="1"/>
          </p:cNvSpPr>
          <p:nvPr>
            <p:ph type="body" idx="1"/>
          </p:nvPr>
        </p:nvSpPr>
        <p:spPr>
          <a:xfrm>
            <a:off x="609602" y="877841"/>
            <a:ext cx="5622877" cy="55423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3733"/>
              <a:buFont typeface="Arial"/>
              <a:buNone/>
              <a:defRPr sz="3733" b="1" i="0" u="none" strike="noStrike" cap="none">
                <a:solidFill>
                  <a:schemeClr val="dk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0" name="Google Shape;790;p92"/>
          <p:cNvSpPr txBox="1">
            <a:spLocks noGrp="1"/>
          </p:cNvSpPr>
          <p:nvPr>
            <p:ph type="sldNum" idx="12"/>
          </p:nvPr>
        </p:nvSpPr>
        <p:spPr>
          <a:xfrm>
            <a:off x="11555104" y="6380390"/>
            <a:ext cx="476029" cy="366183"/>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91" name="Google Shape;791;p92"/>
          <p:cNvSpPr txBox="1">
            <a:spLocks noGrp="1"/>
          </p:cNvSpPr>
          <p:nvPr>
            <p:ph type="body" idx="3"/>
          </p:nvPr>
        </p:nvSpPr>
        <p:spPr>
          <a:xfrm>
            <a:off x="609602" y="511656"/>
            <a:ext cx="5622877"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92" name="Google Shape;792;p92" descr="https://pitch-assets-ccb95893-de3f-4266-973c-20049231b248.s3.eu-west-1.amazonaws.com/a7c096a2-71a7-4590-93d5-ad3cca459751?pitch-bytes=29480&amp;pitch-content-type=image%2Fpng"/>
          <p:cNvPicPr preferRelativeResize="0"/>
          <p:nvPr/>
        </p:nvPicPr>
        <p:blipFill rotWithShape="1">
          <a:blip r:embed="rId3">
            <a:alphaModFix/>
          </a:blip>
          <a:srcRect/>
          <a:stretch/>
        </p:blipFill>
        <p:spPr>
          <a:xfrm>
            <a:off x="5883151" y="1751457"/>
            <a:ext cx="726541" cy="120167"/>
          </a:xfrm>
          <a:prstGeom prst="rect">
            <a:avLst/>
          </a:prstGeom>
          <a:noFill/>
          <a:ln>
            <a:noFill/>
          </a:ln>
        </p:spPr>
      </p:pic>
      <p:pic>
        <p:nvPicPr>
          <p:cNvPr id="793" name="Google Shape;793;p92" descr="A blue and black logo&#10;&#10;Description automatically generated"/>
          <p:cNvPicPr preferRelativeResize="0"/>
          <p:nvPr/>
        </p:nvPicPr>
        <p:blipFill rotWithShape="1">
          <a:blip r:embed="rId4">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57_DEFAULT">
  <p:cSld name="57_DEFAULT">
    <p:bg>
      <p:bgPr>
        <a:solidFill>
          <a:schemeClr val="lt1"/>
        </a:solidFill>
        <a:effectLst/>
      </p:bgPr>
    </p:bg>
    <p:spTree>
      <p:nvGrpSpPr>
        <p:cNvPr id="1" name="Shape 794"/>
        <p:cNvGrpSpPr/>
        <p:nvPr/>
      </p:nvGrpSpPr>
      <p:grpSpPr>
        <a:xfrm>
          <a:off x="0" y="0"/>
          <a:ext cx="0" cy="0"/>
          <a:chOff x="0" y="0"/>
          <a:chExt cx="0" cy="0"/>
        </a:xfrm>
      </p:grpSpPr>
      <p:sp>
        <p:nvSpPr>
          <p:cNvPr id="795" name="Google Shape;795;p93"/>
          <p:cNvSpPr txBox="1">
            <a:spLocks noGrp="1"/>
          </p:cNvSpPr>
          <p:nvPr>
            <p:ph type="body" idx="1"/>
          </p:nvPr>
        </p:nvSpPr>
        <p:spPr>
          <a:xfrm>
            <a:off x="609601" y="877841"/>
            <a:ext cx="5921828" cy="55423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3733"/>
              <a:buFont typeface="Arial"/>
              <a:buNone/>
              <a:defRPr sz="3733"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6" name="Google Shape;796;p93"/>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797" name="Google Shape;797;p93"/>
          <p:cNvSpPr txBox="1">
            <a:spLocks noGrp="1"/>
          </p:cNvSpPr>
          <p:nvPr>
            <p:ph type="body" idx="2"/>
          </p:nvPr>
        </p:nvSpPr>
        <p:spPr>
          <a:xfrm>
            <a:off x="609601" y="511656"/>
            <a:ext cx="5921828"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2B4EC"/>
              </a:buClr>
              <a:buSzPts val="1867"/>
              <a:buFont typeface="Arial"/>
              <a:buNone/>
              <a:defRPr sz="1867" b="1" i="0" u="none" strike="noStrike" cap="none">
                <a:solidFill>
                  <a:srgbClr val="32B4E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8" name="Google Shape;798;p93"/>
          <p:cNvSpPr txBox="1">
            <a:spLocks noGrp="1"/>
          </p:cNvSpPr>
          <p:nvPr>
            <p:ph type="body" idx="3"/>
          </p:nvPr>
        </p:nvSpPr>
        <p:spPr>
          <a:xfrm>
            <a:off x="609601" y="3599791"/>
            <a:ext cx="5921828" cy="4397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2667"/>
              <a:buFont typeface="Arial"/>
              <a:buNone/>
              <a:defRPr sz="2667" b="0"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9" name="Google Shape;799;p93"/>
          <p:cNvSpPr>
            <a:spLocks noGrp="1"/>
          </p:cNvSpPr>
          <p:nvPr>
            <p:ph type="pic" idx="4"/>
          </p:nvPr>
        </p:nvSpPr>
        <p:spPr>
          <a:xfrm>
            <a:off x="6898217" y="512233"/>
            <a:ext cx="5003800" cy="5293784"/>
          </a:xfrm>
          <a:prstGeom prst="rect">
            <a:avLst/>
          </a:prstGeom>
          <a:noFill/>
          <a:ln>
            <a:noFill/>
          </a:ln>
        </p:spPr>
      </p:sp>
      <p:sp>
        <p:nvSpPr>
          <p:cNvPr id="800" name="Google Shape;800;p93"/>
          <p:cNvSpPr txBox="1">
            <a:spLocks noGrp="1"/>
          </p:cNvSpPr>
          <p:nvPr>
            <p:ph type="body" idx="5"/>
          </p:nvPr>
        </p:nvSpPr>
        <p:spPr>
          <a:xfrm>
            <a:off x="609599" y="4039491"/>
            <a:ext cx="5921828"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1" name="Google Shape;801;p93"/>
          <p:cNvSpPr txBox="1">
            <a:spLocks noGrp="1"/>
          </p:cNvSpPr>
          <p:nvPr>
            <p:ph type="body" idx="6"/>
          </p:nvPr>
        </p:nvSpPr>
        <p:spPr>
          <a:xfrm>
            <a:off x="609601" y="4838707"/>
            <a:ext cx="5921828" cy="4397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2667"/>
              <a:buFont typeface="Arial"/>
              <a:buNone/>
              <a:defRPr sz="2667" b="0"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2" name="Google Shape;802;p93"/>
          <p:cNvSpPr txBox="1">
            <a:spLocks noGrp="1"/>
          </p:cNvSpPr>
          <p:nvPr>
            <p:ph type="body" idx="7"/>
          </p:nvPr>
        </p:nvSpPr>
        <p:spPr>
          <a:xfrm>
            <a:off x="609599" y="5278407"/>
            <a:ext cx="5921828"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803" name="Google Shape;803;p93" descr="A blue and black logo&#10;&#10;Description automatically generated"/>
          <p:cNvPicPr preferRelativeResize="0"/>
          <p:nvPr/>
        </p:nvPicPr>
        <p:blipFill rotWithShape="1">
          <a:blip r:embed="rId2">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58_DEFAULT">
  <p:cSld name="58_DEFAULT">
    <p:bg>
      <p:bgPr>
        <a:solidFill>
          <a:schemeClr val="lt1"/>
        </a:solidFill>
        <a:effectLst/>
      </p:bgPr>
    </p:bg>
    <p:spTree>
      <p:nvGrpSpPr>
        <p:cNvPr id="1" name="Shape 804"/>
        <p:cNvGrpSpPr/>
        <p:nvPr/>
      </p:nvGrpSpPr>
      <p:grpSpPr>
        <a:xfrm>
          <a:off x="0" y="0"/>
          <a:ext cx="0" cy="0"/>
          <a:chOff x="0" y="0"/>
          <a:chExt cx="0" cy="0"/>
        </a:xfrm>
      </p:grpSpPr>
      <p:sp>
        <p:nvSpPr>
          <p:cNvPr id="805" name="Google Shape;805;p94"/>
          <p:cNvSpPr/>
          <p:nvPr/>
        </p:nvSpPr>
        <p:spPr>
          <a:xfrm>
            <a:off x="8293482" y="1902691"/>
            <a:ext cx="3159277" cy="4304514"/>
          </a:xfrm>
          <a:prstGeom prst="roundRect">
            <a:avLst>
              <a:gd name="adj" fmla="val 5850"/>
            </a:avLst>
          </a:prstGeom>
          <a:noFill/>
          <a:ln w="9525"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806" name="Google Shape;806;p94"/>
          <p:cNvSpPr/>
          <p:nvPr/>
        </p:nvSpPr>
        <p:spPr>
          <a:xfrm>
            <a:off x="4448075" y="1902690"/>
            <a:ext cx="3159277" cy="4304515"/>
          </a:xfrm>
          <a:prstGeom prst="roundRect">
            <a:avLst>
              <a:gd name="adj" fmla="val 5850"/>
            </a:avLst>
          </a:prstGeom>
          <a:noFill/>
          <a:ln w="9525"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807" name="Google Shape;807;p94"/>
          <p:cNvSpPr/>
          <p:nvPr/>
        </p:nvSpPr>
        <p:spPr>
          <a:xfrm>
            <a:off x="609600" y="1902691"/>
            <a:ext cx="3159277" cy="4304516"/>
          </a:xfrm>
          <a:prstGeom prst="roundRect">
            <a:avLst>
              <a:gd name="adj" fmla="val 5850"/>
            </a:avLst>
          </a:prstGeom>
          <a:noFill/>
          <a:ln w="9525" cap="flat" cmpd="sng">
            <a:solidFill>
              <a:srgbClr val="D8D8D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808" name="Google Shape;808;p94"/>
          <p:cNvSpPr txBox="1">
            <a:spLocks noGrp="1"/>
          </p:cNvSpPr>
          <p:nvPr>
            <p:ph type="body" idx="1"/>
          </p:nvPr>
        </p:nvSpPr>
        <p:spPr>
          <a:xfrm>
            <a:off x="609600" y="877841"/>
            <a:ext cx="109728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3733"/>
              <a:buFont typeface="Arial"/>
              <a:buNone/>
              <a:defRPr sz="3733"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9" name="Google Shape;809;p94"/>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810" name="Google Shape;810;p94"/>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2B4EC"/>
              </a:buClr>
              <a:buSzPts val="1867"/>
              <a:buFont typeface="Arial"/>
              <a:buNone/>
              <a:defRPr sz="1867" b="1" i="0" u="none" strike="noStrike" cap="none">
                <a:solidFill>
                  <a:srgbClr val="32B4E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1" name="Google Shape;811;p94"/>
          <p:cNvSpPr txBox="1">
            <a:spLocks noGrp="1"/>
          </p:cNvSpPr>
          <p:nvPr>
            <p:ph type="body" idx="3"/>
          </p:nvPr>
        </p:nvSpPr>
        <p:spPr>
          <a:xfrm>
            <a:off x="745067" y="2080684"/>
            <a:ext cx="2892077" cy="52221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40BDA4"/>
              </a:buClr>
              <a:buSzPts val="2133"/>
              <a:buFont typeface="Arial"/>
              <a:buNone/>
              <a:defRPr sz="2133" b="1" i="0" u="none" strike="noStrike" cap="none">
                <a:solidFill>
                  <a:srgbClr val="40BDA4"/>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2" name="Google Shape;812;p94"/>
          <p:cNvSpPr txBox="1">
            <a:spLocks noGrp="1"/>
          </p:cNvSpPr>
          <p:nvPr>
            <p:ph type="body" idx="4"/>
          </p:nvPr>
        </p:nvSpPr>
        <p:spPr>
          <a:xfrm>
            <a:off x="745067" y="2833764"/>
            <a:ext cx="2892077" cy="44646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1" i="0" u="none" strike="noStrike" cap="none">
                <a:solidFill>
                  <a:srgbClr val="001D2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3" name="Google Shape;813;p94"/>
          <p:cNvSpPr txBox="1">
            <a:spLocks noGrp="1"/>
          </p:cNvSpPr>
          <p:nvPr>
            <p:ph type="body" idx="5"/>
          </p:nvPr>
        </p:nvSpPr>
        <p:spPr>
          <a:xfrm>
            <a:off x="745066" y="3280228"/>
            <a:ext cx="2892077" cy="238241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0" i="0" u="none" strike="noStrike" cap="none">
                <a:solidFill>
                  <a:srgbClr val="001D2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4" name="Google Shape;814;p94"/>
          <p:cNvSpPr txBox="1">
            <a:spLocks noGrp="1"/>
          </p:cNvSpPr>
          <p:nvPr>
            <p:ph type="body" idx="6"/>
          </p:nvPr>
        </p:nvSpPr>
        <p:spPr>
          <a:xfrm>
            <a:off x="4581676" y="2080684"/>
            <a:ext cx="2892077" cy="52221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40BDA4"/>
              </a:buClr>
              <a:buSzPts val="2133"/>
              <a:buFont typeface="Arial"/>
              <a:buNone/>
              <a:defRPr sz="2133" b="1" i="0" u="none" strike="noStrike" cap="none">
                <a:solidFill>
                  <a:srgbClr val="40BDA4"/>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5" name="Google Shape;815;p94"/>
          <p:cNvSpPr txBox="1">
            <a:spLocks noGrp="1"/>
          </p:cNvSpPr>
          <p:nvPr>
            <p:ph type="body" idx="7"/>
          </p:nvPr>
        </p:nvSpPr>
        <p:spPr>
          <a:xfrm>
            <a:off x="4581676" y="2833764"/>
            <a:ext cx="2892077" cy="44646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1" i="0" u="none" strike="noStrike" cap="none">
                <a:solidFill>
                  <a:srgbClr val="001D2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6" name="Google Shape;816;p94"/>
          <p:cNvSpPr txBox="1">
            <a:spLocks noGrp="1"/>
          </p:cNvSpPr>
          <p:nvPr>
            <p:ph type="body" idx="8"/>
          </p:nvPr>
        </p:nvSpPr>
        <p:spPr>
          <a:xfrm>
            <a:off x="4581675" y="3280228"/>
            <a:ext cx="2892077" cy="238241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0" i="0" u="none" strike="noStrike" cap="none">
                <a:solidFill>
                  <a:srgbClr val="001D2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7" name="Google Shape;817;p94"/>
          <p:cNvSpPr txBox="1">
            <a:spLocks noGrp="1"/>
          </p:cNvSpPr>
          <p:nvPr>
            <p:ph type="body" idx="9"/>
          </p:nvPr>
        </p:nvSpPr>
        <p:spPr>
          <a:xfrm>
            <a:off x="8423124" y="2080684"/>
            <a:ext cx="2892077" cy="52221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40BDA4"/>
              </a:buClr>
              <a:buSzPts val="2133"/>
              <a:buFont typeface="Arial"/>
              <a:buNone/>
              <a:defRPr sz="2133" b="1" i="0" u="none" strike="noStrike" cap="none">
                <a:solidFill>
                  <a:srgbClr val="40BDA4"/>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8" name="Google Shape;818;p94"/>
          <p:cNvSpPr txBox="1">
            <a:spLocks noGrp="1"/>
          </p:cNvSpPr>
          <p:nvPr>
            <p:ph type="body" idx="13"/>
          </p:nvPr>
        </p:nvSpPr>
        <p:spPr>
          <a:xfrm>
            <a:off x="8423124" y="2833764"/>
            <a:ext cx="2892077" cy="44646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1" i="0" u="none" strike="noStrike" cap="none">
                <a:solidFill>
                  <a:srgbClr val="001D2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9" name="Google Shape;819;p94"/>
          <p:cNvSpPr txBox="1">
            <a:spLocks noGrp="1"/>
          </p:cNvSpPr>
          <p:nvPr>
            <p:ph type="body" idx="14"/>
          </p:nvPr>
        </p:nvSpPr>
        <p:spPr>
          <a:xfrm>
            <a:off x="8423123" y="3280228"/>
            <a:ext cx="2892077" cy="238241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0" i="0" u="none" strike="noStrike" cap="none">
                <a:solidFill>
                  <a:srgbClr val="001D2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820" name="Google Shape;820;p94" descr="A blue and black logo&#10;&#10;Description automatically generated"/>
          <p:cNvPicPr preferRelativeResize="0"/>
          <p:nvPr/>
        </p:nvPicPr>
        <p:blipFill rotWithShape="1">
          <a:blip r:embed="rId2">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59_DEFAULT">
  <p:cSld name="59_DEFAULT">
    <p:bg>
      <p:bgPr>
        <a:solidFill>
          <a:schemeClr val="lt1"/>
        </a:solidFill>
        <a:effectLst/>
      </p:bgPr>
    </p:bg>
    <p:spTree>
      <p:nvGrpSpPr>
        <p:cNvPr id="1" name="Shape 821"/>
        <p:cNvGrpSpPr/>
        <p:nvPr/>
      </p:nvGrpSpPr>
      <p:grpSpPr>
        <a:xfrm>
          <a:off x="0" y="0"/>
          <a:ext cx="0" cy="0"/>
          <a:chOff x="0" y="0"/>
          <a:chExt cx="0" cy="0"/>
        </a:xfrm>
      </p:grpSpPr>
      <p:sp>
        <p:nvSpPr>
          <p:cNvPr id="822" name="Google Shape;822;p95"/>
          <p:cNvSpPr txBox="1">
            <a:spLocks noGrp="1"/>
          </p:cNvSpPr>
          <p:nvPr>
            <p:ph type="body" idx="1"/>
          </p:nvPr>
        </p:nvSpPr>
        <p:spPr>
          <a:xfrm>
            <a:off x="609600" y="877841"/>
            <a:ext cx="109728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3733"/>
              <a:buFont typeface="Arial"/>
              <a:buNone/>
              <a:defRPr sz="3733"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3" name="Google Shape;823;p95"/>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824" name="Google Shape;824;p95"/>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2B4EC"/>
              </a:buClr>
              <a:buSzPts val="1867"/>
              <a:buFont typeface="Arial"/>
              <a:buNone/>
              <a:defRPr sz="1867" b="1" i="0" u="none" strike="noStrike" cap="none">
                <a:solidFill>
                  <a:srgbClr val="32B4E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5" name="Google Shape;825;p95"/>
          <p:cNvSpPr>
            <a:spLocks noGrp="1"/>
          </p:cNvSpPr>
          <p:nvPr>
            <p:ph type="body" idx="3"/>
          </p:nvPr>
        </p:nvSpPr>
        <p:spPr>
          <a:xfrm>
            <a:off x="352715" y="2081149"/>
            <a:ext cx="2685144" cy="3117244"/>
          </a:xfrm>
          <a:prstGeom prst="roundRect">
            <a:avLst>
              <a:gd name="adj" fmla="val 6051"/>
            </a:avLst>
          </a:prstGeom>
          <a:noFill/>
          <a:ln w="9525" cap="flat" cmpd="sng">
            <a:solidFill>
              <a:srgbClr val="003854"/>
            </a:solidFill>
            <a:prstDash val="solid"/>
            <a:round/>
            <a:headEnd type="none" w="sm" len="sm"/>
            <a:tailEnd type="none" w="sm" len="sm"/>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EAEE5"/>
              </a:buClr>
              <a:buSzPts val="2667"/>
              <a:buFont typeface="Arial"/>
              <a:buNone/>
              <a:defRPr sz="2667" b="0" i="0" u="none" strike="noStrike" cap="none">
                <a:solidFill>
                  <a:srgbClr val="1EAEE5"/>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6" name="Google Shape;826;p95"/>
          <p:cNvSpPr txBox="1">
            <a:spLocks noGrp="1"/>
          </p:cNvSpPr>
          <p:nvPr>
            <p:ph type="body" idx="4"/>
          </p:nvPr>
        </p:nvSpPr>
        <p:spPr>
          <a:xfrm>
            <a:off x="471450" y="2247457"/>
            <a:ext cx="2353524" cy="4183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40BDA4"/>
              </a:buClr>
              <a:buSzPts val="2133"/>
              <a:buFont typeface="Arial"/>
              <a:buNone/>
              <a:defRPr sz="2133" b="1" i="0" u="none" strike="noStrike" cap="none">
                <a:solidFill>
                  <a:srgbClr val="40BDA4"/>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7" name="Google Shape;827;p95"/>
          <p:cNvSpPr txBox="1">
            <a:spLocks noGrp="1"/>
          </p:cNvSpPr>
          <p:nvPr>
            <p:ph type="body" idx="5"/>
          </p:nvPr>
        </p:nvSpPr>
        <p:spPr>
          <a:xfrm>
            <a:off x="471450" y="2834281"/>
            <a:ext cx="2353524" cy="35765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1" i="0" u="none" strike="noStrike" cap="none">
                <a:solidFill>
                  <a:srgbClr val="001D2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8" name="Google Shape;828;p95"/>
          <p:cNvSpPr txBox="1">
            <a:spLocks noGrp="1"/>
          </p:cNvSpPr>
          <p:nvPr>
            <p:ph type="body" idx="6"/>
          </p:nvPr>
        </p:nvSpPr>
        <p:spPr>
          <a:xfrm>
            <a:off x="471449" y="3206855"/>
            <a:ext cx="2353524" cy="19084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0" i="0" u="none" strike="noStrike" cap="none">
                <a:solidFill>
                  <a:srgbClr val="001D2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9" name="Google Shape;829;p95"/>
          <p:cNvSpPr>
            <a:spLocks noGrp="1"/>
          </p:cNvSpPr>
          <p:nvPr>
            <p:ph type="body" idx="7"/>
          </p:nvPr>
        </p:nvSpPr>
        <p:spPr>
          <a:xfrm>
            <a:off x="3282371" y="2081149"/>
            <a:ext cx="2685144" cy="3117244"/>
          </a:xfrm>
          <a:prstGeom prst="roundRect">
            <a:avLst>
              <a:gd name="adj" fmla="val 6051"/>
            </a:avLst>
          </a:prstGeom>
          <a:noFill/>
          <a:ln w="9525" cap="flat" cmpd="sng">
            <a:solidFill>
              <a:srgbClr val="003854"/>
            </a:solidFill>
            <a:prstDash val="solid"/>
            <a:round/>
            <a:headEnd type="none" w="sm" len="sm"/>
            <a:tailEnd type="none" w="sm" len="sm"/>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EAEE5"/>
              </a:buClr>
              <a:buSzPts val="2667"/>
              <a:buFont typeface="Arial"/>
              <a:buNone/>
              <a:defRPr sz="2667" b="0" i="0" u="none" strike="noStrike" cap="none">
                <a:solidFill>
                  <a:srgbClr val="1EAEE5"/>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0" name="Google Shape;830;p95"/>
          <p:cNvSpPr txBox="1">
            <a:spLocks noGrp="1"/>
          </p:cNvSpPr>
          <p:nvPr>
            <p:ph type="body" idx="8"/>
          </p:nvPr>
        </p:nvSpPr>
        <p:spPr>
          <a:xfrm>
            <a:off x="3401106" y="2247457"/>
            <a:ext cx="2353524" cy="4183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40BDA4"/>
              </a:buClr>
              <a:buSzPts val="2133"/>
              <a:buFont typeface="Arial"/>
              <a:buNone/>
              <a:defRPr sz="2133" b="1" i="0" u="none" strike="noStrike" cap="none">
                <a:solidFill>
                  <a:srgbClr val="40BDA4"/>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1" name="Google Shape;831;p95"/>
          <p:cNvSpPr txBox="1">
            <a:spLocks noGrp="1"/>
          </p:cNvSpPr>
          <p:nvPr>
            <p:ph type="body" idx="9"/>
          </p:nvPr>
        </p:nvSpPr>
        <p:spPr>
          <a:xfrm>
            <a:off x="3401106" y="2834281"/>
            <a:ext cx="2353524" cy="35765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1" i="0" u="none" strike="noStrike" cap="none">
                <a:solidFill>
                  <a:srgbClr val="001D2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2" name="Google Shape;832;p95"/>
          <p:cNvSpPr txBox="1">
            <a:spLocks noGrp="1"/>
          </p:cNvSpPr>
          <p:nvPr>
            <p:ph type="body" idx="13"/>
          </p:nvPr>
        </p:nvSpPr>
        <p:spPr>
          <a:xfrm>
            <a:off x="3401105" y="3206855"/>
            <a:ext cx="2353524" cy="19084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0" i="0" u="none" strike="noStrike" cap="none">
                <a:solidFill>
                  <a:srgbClr val="001D2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3" name="Google Shape;833;p95"/>
          <p:cNvSpPr>
            <a:spLocks noGrp="1"/>
          </p:cNvSpPr>
          <p:nvPr>
            <p:ph type="body" idx="14"/>
          </p:nvPr>
        </p:nvSpPr>
        <p:spPr>
          <a:xfrm>
            <a:off x="6212027" y="2081149"/>
            <a:ext cx="2685144" cy="3117244"/>
          </a:xfrm>
          <a:prstGeom prst="roundRect">
            <a:avLst>
              <a:gd name="adj" fmla="val 6051"/>
            </a:avLst>
          </a:prstGeom>
          <a:noFill/>
          <a:ln w="9525" cap="flat" cmpd="sng">
            <a:solidFill>
              <a:srgbClr val="003854"/>
            </a:solidFill>
            <a:prstDash val="solid"/>
            <a:round/>
            <a:headEnd type="none" w="sm" len="sm"/>
            <a:tailEnd type="none" w="sm" len="sm"/>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EAEE5"/>
              </a:buClr>
              <a:buSzPts val="2667"/>
              <a:buFont typeface="Arial"/>
              <a:buNone/>
              <a:defRPr sz="2667" b="0" i="0" u="none" strike="noStrike" cap="none">
                <a:solidFill>
                  <a:srgbClr val="1EAEE5"/>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4" name="Google Shape;834;p95"/>
          <p:cNvSpPr txBox="1">
            <a:spLocks noGrp="1"/>
          </p:cNvSpPr>
          <p:nvPr>
            <p:ph type="body" idx="15"/>
          </p:nvPr>
        </p:nvSpPr>
        <p:spPr>
          <a:xfrm>
            <a:off x="6330762" y="2247457"/>
            <a:ext cx="2353524" cy="4183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40BDA4"/>
              </a:buClr>
              <a:buSzPts val="2133"/>
              <a:buFont typeface="Arial"/>
              <a:buNone/>
              <a:defRPr sz="2133" b="1" i="0" u="none" strike="noStrike" cap="none">
                <a:solidFill>
                  <a:srgbClr val="40BDA4"/>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5" name="Google Shape;835;p95"/>
          <p:cNvSpPr txBox="1">
            <a:spLocks noGrp="1"/>
          </p:cNvSpPr>
          <p:nvPr>
            <p:ph type="body" idx="16"/>
          </p:nvPr>
        </p:nvSpPr>
        <p:spPr>
          <a:xfrm>
            <a:off x="6330762" y="2834281"/>
            <a:ext cx="2353524" cy="35765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1" i="0" u="none" strike="noStrike" cap="none">
                <a:solidFill>
                  <a:srgbClr val="001D2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6" name="Google Shape;836;p95"/>
          <p:cNvSpPr txBox="1">
            <a:spLocks noGrp="1"/>
          </p:cNvSpPr>
          <p:nvPr>
            <p:ph type="body" idx="17"/>
          </p:nvPr>
        </p:nvSpPr>
        <p:spPr>
          <a:xfrm>
            <a:off x="6330761" y="3206855"/>
            <a:ext cx="2353524" cy="19084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0" i="0" u="none" strike="noStrike" cap="none">
                <a:solidFill>
                  <a:srgbClr val="001D2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7" name="Google Shape;837;p95"/>
          <p:cNvSpPr>
            <a:spLocks noGrp="1"/>
          </p:cNvSpPr>
          <p:nvPr>
            <p:ph type="body" idx="18"/>
          </p:nvPr>
        </p:nvSpPr>
        <p:spPr>
          <a:xfrm>
            <a:off x="9141683" y="2081149"/>
            <a:ext cx="2685144" cy="3117244"/>
          </a:xfrm>
          <a:prstGeom prst="roundRect">
            <a:avLst>
              <a:gd name="adj" fmla="val 6051"/>
            </a:avLst>
          </a:prstGeom>
          <a:noFill/>
          <a:ln w="9525" cap="flat" cmpd="sng">
            <a:solidFill>
              <a:srgbClr val="003854"/>
            </a:solidFill>
            <a:prstDash val="solid"/>
            <a:round/>
            <a:headEnd type="none" w="sm" len="sm"/>
            <a:tailEnd type="none" w="sm" len="sm"/>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EAEE5"/>
              </a:buClr>
              <a:buSzPts val="2667"/>
              <a:buFont typeface="Arial"/>
              <a:buNone/>
              <a:defRPr sz="2667" b="0" i="0" u="none" strike="noStrike" cap="none">
                <a:solidFill>
                  <a:srgbClr val="1EAEE5"/>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8" name="Google Shape;838;p95"/>
          <p:cNvSpPr txBox="1">
            <a:spLocks noGrp="1"/>
          </p:cNvSpPr>
          <p:nvPr>
            <p:ph type="body" idx="19"/>
          </p:nvPr>
        </p:nvSpPr>
        <p:spPr>
          <a:xfrm>
            <a:off x="9260418" y="2247457"/>
            <a:ext cx="2353524" cy="4183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40BDA4"/>
              </a:buClr>
              <a:buSzPts val="2133"/>
              <a:buFont typeface="Arial"/>
              <a:buNone/>
              <a:defRPr sz="2133" b="1" i="0" u="none" strike="noStrike" cap="none">
                <a:solidFill>
                  <a:srgbClr val="40BDA4"/>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9" name="Google Shape;839;p95"/>
          <p:cNvSpPr txBox="1">
            <a:spLocks noGrp="1"/>
          </p:cNvSpPr>
          <p:nvPr>
            <p:ph type="body" idx="20"/>
          </p:nvPr>
        </p:nvSpPr>
        <p:spPr>
          <a:xfrm>
            <a:off x="9260418" y="2834281"/>
            <a:ext cx="2353524" cy="35765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1" i="0" u="none" strike="noStrike" cap="none">
                <a:solidFill>
                  <a:srgbClr val="001D2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0" name="Google Shape;840;p95"/>
          <p:cNvSpPr txBox="1">
            <a:spLocks noGrp="1"/>
          </p:cNvSpPr>
          <p:nvPr>
            <p:ph type="body" idx="21"/>
          </p:nvPr>
        </p:nvSpPr>
        <p:spPr>
          <a:xfrm>
            <a:off x="9260417" y="3206855"/>
            <a:ext cx="2353524" cy="19084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0" i="0" u="none" strike="noStrike" cap="none">
                <a:solidFill>
                  <a:srgbClr val="001D2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841" name="Google Shape;841;p95" descr="A blue and black logo&#10;&#10;Description automatically generated"/>
          <p:cNvPicPr preferRelativeResize="0"/>
          <p:nvPr/>
        </p:nvPicPr>
        <p:blipFill rotWithShape="1">
          <a:blip r:embed="rId2">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60_DEFAULT">
  <p:cSld name="60_DEFAULT">
    <p:bg>
      <p:bgPr>
        <a:solidFill>
          <a:schemeClr val="lt1"/>
        </a:solidFill>
        <a:effectLst/>
      </p:bgPr>
    </p:bg>
    <p:spTree>
      <p:nvGrpSpPr>
        <p:cNvPr id="1" name="Shape 842"/>
        <p:cNvGrpSpPr/>
        <p:nvPr/>
      </p:nvGrpSpPr>
      <p:grpSpPr>
        <a:xfrm>
          <a:off x="0" y="0"/>
          <a:ext cx="0" cy="0"/>
          <a:chOff x="0" y="0"/>
          <a:chExt cx="0" cy="0"/>
        </a:xfrm>
      </p:grpSpPr>
      <p:sp>
        <p:nvSpPr>
          <p:cNvPr id="843" name="Google Shape;843;p96"/>
          <p:cNvSpPr txBox="1">
            <a:spLocks noGrp="1"/>
          </p:cNvSpPr>
          <p:nvPr>
            <p:ph type="body" idx="1"/>
          </p:nvPr>
        </p:nvSpPr>
        <p:spPr>
          <a:xfrm>
            <a:off x="609601" y="877841"/>
            <a:ext cx="5921828" cy="55423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3733"/>
              <a:buFont typeface="Arial"/>
              <a:buNone/>
              <a:defRPr sz="3733"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4" name="Google Shape;844;p96"/>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845" name="Google Shape;845;p96"/>
          <p:cNvSpPr txBox="1">
            <a:spLocks noGrp="1"/>
          </p:cNvSpPr>
          <p:nvPr>
            <p:ph type="body" idx="2"/>
          </p:nvPr>
        </p:nvSpPr>
        <p:spPr>
          <a:xfrm>
            <a:off x="609601" y="511656"/>
            <a:ext cx="5921828"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2B4EC"/>
              </a:buClr>
              <a:buSzPts val="1867"/>
              <a:buFont typeface="Arial"/>
              <a:buNone/>
              <a:defRPr sz="1867" b="1" i="0" u="none" strike="noStrike" cap="none">
                <a:solidFill>
                  <a:srgbClr val="32B4E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6" name="Google Shape;846;p96"/>
          <p:cNvSpPr txBox="1">
            <a:spLocks noGrp="1"/>
          </p:cNvSpPr>
          <p:nvPr>
            <p:ph type="body" idx="3"/>
          </p:nvPr>
        </p:nvSpPr>
        <p:spPr>
          <a:xfrm>
            <a:off x="609601" y="1914375"/>
            <a:ext cx="5921828" cy="38913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2667"/>
              <a:buFont typeface="Arial"/>
              <a:buNone/>
              <a:defRPr sz="2667" b="0"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847" name="Google Shape;847;p96"/>
          <p:cNvCxnSpPr/>
          <p:nvPr/>
        </p:nvCxnSpPr>
        <p:spPr>
          <a:xfrm>
            <a:off x="11398552" y="511657"/>
            <a:ext cx="0" cy="5477905"/>
          </a:xfrm>
          <a:prstGeom prst="straightConnector1">
            <a:avLst/>
          </a:prstGeom>
          <a:noFill/>
          <a:ln w="12700" cap="flat" cmpd="sng">
            <a:solidFill>
              <a:srgbClr val="1EAEE5"/>
            </a:solidFill>
            <a:prstDash val="solid"/>
            <a:miter lim="800000"/>
            <a:headEnd type="none" w="sm" len="sm"/>
            <a:tailEnd type="triangle" w="med" len="med"/>
          </a:ln>
        </p:spPr>
      </p:cxnSp>
      <p:cxnSp>
        <p:nvCxnSpPr>
          <p:cNvPr id="848" name="Google Shape;848;p96"/>
          <p:cNvCxnSpPr/>
          <p:nvPr/>
        </p:nvCxnSpPr>
        <p:spPr>
          <a:xfrm>
            <a:off x="7353904" y="2244876"/>
            <a:ext cx="4044648" cy="0"/>
          </a:xfrm>
          <a:prstGeom prst="straightConnector1">
            <a:avLst/>
          </a:prstGeom>
          <a:noFill/>
          <a:ln w="12700" cap="flat" cmpd="sng">
            <a:solidFill>
              <a:srgbClr val="1EAEE5"/>
            </a:solidFill>
            <a:prstDash val="solid"/>
            <a:miter lim="800000"/>
            <a:headEnd type="none" w="sm" len="sm"/>
            <a:tailEnd type="none" w="sm" len="sm"/>
          </a:ln>
        </p:spPr>
      </p:cxnSp>
      <p:cxnSp>
        <p:nvCxnSpPr>
          <p:cNvPr id="849" name="Google Shape;849;p96"/>
          <p:cNvCxnSpPr/>
          <p:nvPr/>
        </p:nvCxnSpPr>
        <p:spPr>
          <a:xfrm>
            <a:off x="7353904" y="4083352"/>
            <a:ext cx="4044648" cy="0"/>
          </a:xfrm>
          <a:prstGeom prst="straightConnector1">
            <a:avLst/>
          </a:prstGeom>
          <a:noFill/>
          <a:ln w="12700" cap="flat" cmpd="sng">
            <a:solidFill>
              <a:srgbClr val="1EAEE5"/>
            </a:solidFill>
            <a:prstDash val="solid"/>
            <a:miter lim="800000"/>
            <a:headEnd type="none" w="sm" len="sm"/>
            <a:tailEnd type="none" w="sm" len="sm"/>
          </a:ln>
        </p:spPr>
      </p:cxnSp>
      <p:sp>
        <p:nvSpPr>
          <p:cNvPr id="850" name="Google Shape;850;p96"/>
          <p:cNvSpPr txBox="1">
            <a:spLocks noGrp="1"/>
          </p:cNvSpPr>
          <p:nvPr>
            <p:ph type="body" idx="4"/>
          </p:nvPr>
        </p:nvSpPr>
        <p:spPr>
          <a:xfrm>
            <a:off x="7494211" y="524540"/>
            <a:ext cx="3764035"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1" name="Google Shape;851;p96"/>
          <p:cNvSpPr txBox="1">
            <a:spLocks noGrp="1"/>
          </p:cNvSpPr>
          <p:nvPr>
            <p:ph type="body" idx="5"/>
          </p:nvPr>
        </p:nvSpPr>
        <p:spPr>
          <a:xfrm>
            <a:off x="7494211" y="907648"/>
            <a:ext cx="3764035"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0" i="0" u="none" strike="noStrike" cap="none">
                <a:solidFill>
                  <a:srgbClr val="001D2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2" name="Google Shape;852;p96"/>
          <p:cNvSpPr txBox="1">
            <a:spLocks noGrp="1"/>
          </p:cNvSpPr>
          <p:nvPr>
            <p:ph type="body" idx="6"/>
          </p:nvPr>
        </p:nvSpPr>
        <p:spPr>
          <a:xfrm>
            <a:off x="7494211" y="2419053"/>
            <a:ext cx="3764035"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3" name="Google Shape;853;p96"/>
          <p:cNvSpPr txBox="1">
            <a:spLocks noGrp="1"/>
          </p:cNvSpPr>
          <p:nvPr>
            <p:ph type="body" idx="7"/>
          </p:nvPr>
        </p:nvSpPr>
        <p:spPr>
          <a:xfrm>
            <a:off x="7494211" y="2802161"/>
            <a:ext cx="3764035"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0" i="0" u="none" strike="noStrike" cap="none">
                <a:solidFill>
                  <a:srgbClr val="001D2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4" name="Google Shape;854;p96"/>
          <p:cNvSpPr txBox="1">
            <a:spLocks noGrp="1"/>
          </p:cNvSpPr>
          <p:nvPr>
            <p:ph type="body" idx="8"/>
          </p:nvPr>
        </p:nvSpPr>
        <p:spPr>
          <a:xfrm>
            <a:off x="7494211" y="4201492"/>
            <a:ext cx="3764035"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5" name="Google Shape;855;p96"/>
          <p:cNvSpPr txBox="1">
            <a:spLocks noGrp="1"/>
          </p:cNvSpPr>
          <p:nvPr>
            <p:ph type="body" idx="9"/>
          </p:nvPr>
        </p:nvSpPr>
        <p:spPr>
          <a:xfrm>
            <a:off x="7494211" y="4584600"/>
            <a:ext cx="3764035"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0" i="0" u="none" strike="noStrike" cap="none">
                <a:solidFill>
                  <a:srgbClr val="001D2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856" name="Google Shape;856;p96" descr="A blue and black logo&#10;&#10;Description automatically generated"/>
          <p:cNvPicPr preferRelativeResize="0"/>
          <p:nvPr/>
        </p:nvPicPr>
        <p:blipFill rotWithShape="1">
          <a:blip r:embed="rId2">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61_DEFAULT">
  <p:cSld name="61_DEFAULT">
    <p:bg>
      <p:bgPr>
        <a:solidFill>
          <a:schemeClr val="lt1"/>
        </a:solidFill>
        <a:effectLst/>
      </p:bgPr>
    </p:bg>
    <p:spTree>
      <p:nvGrpSpPr>
        <p:cNvPr id="1" name="Shape 857"/>
        <p:cNvGrpSpPr/>
        <p:nvPr/>
      </p:nvGrpSpPr>
      <p:grpSpPr>
        <a:xfrm>
          <a:off x="0" y="0"/>
          <a:ext cx="0" cy="0"/>
          <a:chOff x="0" y="0"/>
          <a:chExt cx="0" cy="0"/>
        </a:xfrm>
      </p:grpSpPr>
      <p:sp>
        <p:nvSpPr>
          <p:cNvPr id="858" name="Google Shape;858;p97"/>
          <p:cNvSpPr/>
          <p:nvPr/>
        </p:nvSpPr>
        <p:spPr>
          <a:xfrm>
            <a:off x="1316721" y="3813561"/>
            <a:ext cx="288000" cy="288000"/>
          </a:xfrm>
          <a:prstGeom prst="ellipse">
            <a:avLst/>
          </a:prstGeom>
          <a:solidFill>
            <a:srgbClr val="40BDA4">
              <a:alpha val="40000"/>
            </a:srgbClr>
          </a:solidFill>
          <a:ln w="12700" cap="flat" cmpd="sng">
            <a:solidFill>
              <a:srgbClr val="40BDA4">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859" name="Google Shape;859;p97"/>
          <p:cNvSpPr txBox="1">
            <a:spLocks noGrp="1"/>
          </p:cNvSpPr>
          <p:nvPr>
            <p:ph type="body" idx="1"/>
          </p:nvPr>
        </p:nvSpPr>
        <p:spPr>
          <a:xfrm>
            <a:off x="609600" y="877841"/>
            <a:ext cx="109728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3733"/>
              <a:buFont typeface="Arial"/>
              <a:buNone/>
              <a:defRPr sz="3733"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0" name="Google Shape;860;p97"/>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861" name="Google Shape;861;p97"/>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2B4EC"/>
              </a:buClr>
              <a:buSzPts val="1867"/>
              <a:buFont typeface="Arial"/>
              <a:buNone/>
              <a:defRPr sz="1867" b="1" i="0" u="none" strike="noStrike" cap="none">
                <a:solidFill>
                  <a:srgbClr val="32B4E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862" name="Google Shape;862;p97"/>
          <p:cNvCxnSpPr/>
          <p:nvPr/>
        </p:nvCxnSpPr>
        <p:spPr>
          <a:xfrm>
            <a:off x="609600" y="3957561"/>
            <a:ext cx="10972800" cy="0"/>
          </a:xfrm>
          <a:prstGeom prst="straightConnector1">
            <a:avLst/>
          </a:prstGeom>
          <a:noFill/>
          <a:ln w="12700" cap="flat" cmpd="sng">
            <a:solidFill>
              <a:srgbClr val="40BDA4"/>
            </a:solidFill>
            <a:prstDash val="solid"/>
            <a:miter lim="800000"/>
            <a:headEnd type="none" w="sm" len="sm"/>
            <a:tailEnd type="none" w="sm" len="sm"/>
          </a:ln>
        </p:spPr>
      </p:cxnSp>
      <p:sp>
        <p:nvSpPr>
          <p:cNvPr id="863" name="Google Shape;863;p97"/>
          <p:cNvSpPr/>
          <p:nvPr/>
        </p:nvSpPr>
        <p:spPr>
          <a:xfrm>
            <a:off x="1389103" y="3885561"/>
            <a:ext cx="144000" cy="144000"/>
          </a:xfrm>
          <a:prstGeom prst="ellipse">
            <a:avLst/>
          </a:prstGeom>
          <a:solidFill>
            <a:srgbClr val="40BDA4"/>
          </a:solidFill>
          <a:ln w="12700" cap="flat" cmpd="sng">
            <a:solidFill>
              <a:srgbClr val="40BDA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864" name="Google Shape;864;p97"/>
          <p:cNvSpPr/>
          <p:nvPr/>
        </p:nvSpPr>
        <p:spPr>
          <a:xfrm>
            <a:off x="3726093" y="3813561"/>
            <a:ext cx="288000" cy="288000"/>
          </a:xfrm>
          <a:prstGeom prst="ellipse">
            <a:avLst/>
          </a:prstGeom>
          <a:solidFill>
            <a:srgbClr val="40BDA4">
              <a:alpha val="40000"/>
            </a:srgbClr>
          </a:solidFill>
          <a:ln w="12700" cap="flat" cmpd="sng">
            <a:solidFill>
              <a:srgbClr val="40BDA4">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865" name="Google Shape;865;p97"/>
          <p:cNvSpPr/>
          <p:nvPr/>
        </p:nvSpPr>
        <p:spPr>
          <a:xfrm>
            <a:off x="3798475" y="3885561"/>
            <a:ext cx="144000" cy="144000"/>
          </a:xfrm>
          <a:prstGeom prst="ellipse">
            <a:avLst/>
          </a:prstGeom>
          <a:solidFill>
            <a:srgbClr val="40BDA4"/>
          </a:solidFill>
          <a:ln w="12700" cap="flat" cmpd="sng">
            <a:solidFill>
              <a:srgbClr val="40BDA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866" name="Google Shape;866;p97"/>
          <p:cNvSpPr/>
          <p:nvPr/>
        </p:nvSpPr>
        <p:spPr>
          <a:xfrm>
            <a:off x="6270932" y="3813561"/>
            <a:ext cx="288000" cy="288000"/>
          </a:xfrm>
          <a:prstGeom prst="ellipse">
            <a:avLst/>
          </a:prstGeom>
          <a:solidFill>
            <a:srgbClr val="40BDA4">
              <a:alpha val="40000"/>
            </a:srgbClr>
          </a:solidFill>
          <a:ln w="12700" cap="flat" cmpd="sng">
            <a:solidFill>
              <a:srgbClr val="40BDA4">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867" name="Google Shape;867;p97"/>
          <p:cNvSpPr/>
          <p:nvPr/>
        </p:nvSpPr>
        <p:spPr>
          <a:xfrm>
            <a:off x="6343313" y="3885561"/>
            <a:ext cx="144000" cy="144000"/>
          </a:xfrm>
          <a:prstGeom prst="ellipse">
            <a:avLst/>
          </a:prstGeom>
          <a:solidFill>
            <a:srgbClr val="40BDA4"/>
          </a:solidFill>
          <a:ln w="12700" cap="flat" cmpd="sng">
            <a:solidFill>
              <a:srgbClr val="40BDA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868" name="Google Shape;868;p97"/>
          <p:cNvSpPr/>
          <p:nvPr/>
        </p:nvSpPr>
        <p:spPr>
          <a:xfrm>
            <a:off x="8599389" y="3813561"/>
            <a:ext cx="288000" cy="288000"/>
          </a:xfrm>
          <a:prstGeom prst="ellipse">
            <a:avLst/>
          </a:prstGeom>
          <a:solidFill>
            <a:srgbClr val="40BDA4">
              <a:alpha val="40000"/>
            </a:srgbClr>
          </a:solidFill>
          <a:ln w="12700" cap="flat" cmpd="sng">
            <a:solidFill>
              <a:srgbClr val="40BDA4">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869" name="Google Shape;869;p97"/>
          <p:cNvSpPr/>
          <p:nvPr/>
        </p:nvSpPr>
        <p:spPr>
          <a:xfrm>
            <a:off x="8671771" y="3885561"/>
            <a:ext cx="144000" cy="144000"/>
          </a:xfrm>
          <a:prstGeom prst="ellipse">
            <a:avLst/>
          </a:prstGeom>
          <a:solidFill>
            <a:srgbClr val="40BDA4"/>
          </a:solidFill>
          <a:ln w="12700" cap="flat" cmpd="sng">
            <a:solidFill>
              <a:srgbClr val="40BDA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870" name="Google Shape;870;p97"/>
          <p:cNvSpPr txBox="1">
            <a:spLocks noGrp="1"/>
          </p:cNvSpPr>
          <p:nvPr>
            <p:ph type="body" idx="3"/>
          </p:nvPr>
        </p:nvSpPr>
        <p:spPr>
          <a:xfrm>
            <a:off x="1389103" y="2197120"/>
            <a:ext cx="3114973"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1" name="Google Shape;871;p97"/>
          <p:cNvSpPr txBox="1">
            <a:spLocks noGrp="1"/>
          </p:cNvSpPr>
          <p:nvPr>
            <p:ph type="body" idx="4"/>
          </p:nvPr>
        </p:nvSpPr>
        <p:spPr>
          <a:xfrm>
            <a:off x="1389103" y="2570992"/>
            <a:ext cx="3114973"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0" i="0" u="none" strike="noStrike" cap="none">
                <a:solidFill>
                  <a:srgbClr val="001D2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2" name="Google Shape;872;p97"/>
          <p:cNvSpPr txBox="1">
            <a:spLocks noGrp="1"/>
          </p:cNvSpPr>
          <p:nvPr>
            <p:ph type="body" idx="5"/>
          </p:nvPr>
        </p:nvSpPr>
        <p:spPr>
          <a:xfrm>
            <a:off x="3798475" y="4580316"/>
            <a:ext cx="3104931"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3" name="Google Shape;873;p97"/>
          <p:cNvSpPr txBox="1">
            <a:spLocks noGrp="1"/>
          </p:cNvSpPr>
          <p:nvPr>
            <p:ph type="body" idx="6"/>
          </p:nvPr>
        </p:nvSpPr>
        <p:spPr>
          <a:xfrm>
            <a:off x="3798475" y="4954188"/>
            <a:ext cx="3104931"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0" i="0" u="none" strike="noStrike" cap="none">
                <a:solidFill>
                  <a:srgbClr val="001D2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4" name="Google Shape;874;p97"/>
          <p:cNvSpPr txBox="1">
            <a:spLocks noGrp="1"/>
          </p:cNvSpPr>
          <p:nvPr>
            <p:ph type="body" idx="7"/>
          </p:nvPr>
        </p:nvSpPr>
        <p:spPr>
          <a:xfrm>
            <a:off x="6270932" y="2206413"/>
            <a:ext cx="3114973"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5" name="Google Shape;875;p97"/>
          <p:cNvSpPr txBox="1">
            <a:spLocks noGrp="1"/>
          </p:cNvSpPr>
          <p:nvPr>
            <p:ph type="body" idx="8"/>
          </p:nvPr>
        </p:nvSpPr>
        <p:spPr>
          <a:xfrm>
            <a:off x="6270932" y="2580285"/>
            <a:ext cx="3114973"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0" i="0" u="none" strike="noStrike" cap="none">
                <a:solidFill>
                  <a:srgbClr val="001D2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6" name="Google Shape;876;p97"/>
          <p:cNvSpPr txBox="1">
            <a:spLocks noGrp="1"/>
          </p:cNvSpPr>
          <p:nvPr>
            <p:ph type="body" idx="9"/>
          </p:nvPr>
        </p:nvSpPr>
        <p:spPr>
          <a:xfrm>
            <a:off x="8599389" y="4546708"/>
            <a:ext cx="3104931"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7" name="Google Shape;877;p97"/>
          <p:cNvSpPr txBox="1">
            <a:spLocks noGrp="1"/>
          </p:cNvSpPr>
          <p:nvPr>
            <p:ph type="body" idx="13"/>
          </p:nvPr>
        </p:nvSpPr>
        <p:spPr>
          <a:xfrm>
            <a:off x="8599389" y="4920580"/>
            <a:ext cx="3104931"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0" i="0" u="none" strike="noStrike" cap="none">
                <a:solidFill>
                  <a:srgbClr val="001D2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878" name="Google Shape;878;p97"/>
          <p:cNvCxnSpPr/>
          <p:nvPr/>
        </p:nvCxnSpPr>
        <p:spPr>
          <a:xfrm>
            <a:off x="1465745" y="3448991"/>
            <a:ext cx="0" cy="551543"/>
          </a:xfrm>
          <a:prstGeom prst="straightConnector1">
            <a:avLst/>
          </a:prstGeom>
          <a:noFill/>
          <a:ln w="12700" cap="flat" cmpd="sng">
            <a:solidFill>
              <a:srgbClr val="40BDA4"/>
            </a:solidFill>
            <a:prstDash val="solid"/>
            <a:miter lim="800000"/>
            <a:headEnd type="none" w="sm" len="sm"/>
            <a:tailEnd type="none" w="sm" len="sm"/>
          </a:ln>
        </p:spPr>
      </p:cxnSp>
      <p:cxnSp>
        <p:nvCxnSpPr>
          <p:cNvPr id="879" name="Google Shape;879;p97"/>
          <p:cNvCxnSpPr/>
          <p:nvPr/>
        </p:nvCxnSpPr>
        <p:spPr>
          <a:xfrm>
            <a:off x="3874733" y="3957562"/>
            <a:ext cx="0" cy="551543"/>
          </a:xfrm>
          <a:prstGeom prst="straightConnector1">
            <a:avLst/>
          </a:prstGeom>
          <a:noFill/>
          <a:ln w="12700" cap="flat" cmpd="sng">
            <a:solidFill>
              <a:srgbClr val="40BDA4"/>
            </a:solidFill>
            <a:prstDash val="solid"/>
            <a:miter lim="800000"/>
            <a:headEnd type="none" w="sm" len="sm"/>
            <a:tailEnd type="none" w="sm" len="sm"/>
          </a:ln>
        </p:spPr>
      </p:cxnSp>
      <p:cxnSp>
        <p:nvCxnSpPr>
          <p:cNvPr id="880" name="Google Shape;880;p97"/>
          <p:cNvCxnSpPr/>
          <p:nvPr/>
        </p:nvCxnSpPr>
        <p:spPr>
          <a:xfrm>
            <a:off x="6419189" y="3429001"/>
            <a:ext cx="0" cy="551543"/>
          </a:xfrm>
          <a:prstGeom prst="straightConnector1">
            <a:avLst/>
          </a:prstGeom>
          <a:noFill/>
          <a:ln w="12700" cap="flat" cmpd="sng">
            <a:solidFill>
              <a:srgbClr val="40BDA4"/>
            </a:solidFill>
            <a:prstDash val="solid"/>
            <a:miter lim="800000"/>
            <a:headEnd type="none" w="sm" len="sm"/>
            <a:tailEnd type="none" w="sm" len="sm"/>
          </a:ln>
        </p:spPr>
      </p:cxnSp>
      <p:cxnSp>
        <p:nvCxnSpPr>
          <p:cNvPr id="881" name="Google Shape;881;p97"/>
          <p:cNvCxnSpPr/>
          <p:nvPr/>
        </p:nvCxnSpPr>
        <p:spPr>
          <a:xfrm>
            <a:off x="8743389" y="3907971"/>
            <a:ext cx="0" cy="551543"/>
          </a:xfrm>
          <a:prstGeom prst="straightConnector1">
            <a:avLst/>
          </a:prstGeom>
          <a:noFill/>
          <a:ln w="12700" cap="flat" cmpd="sng">
            <a:solidFill>
              <a:srgbClr val="40BDA4"/>
            </a:solidFill>
            <a:prstDash val="solid"/>
            <a:miter lim="800000"/>
            <a:headEnd type="none" w="sm" len="sm"/>
            <a:tailEnd type="none" w="sm" len="sm"/>
          </a:ln>
        </p:spPr>
      </p:cxnSp>
      <p:pic>
        <p:nvPicPr>
          <p:cNvPr id="882" name="Google Shape;882;p97" descr="A blue and black logo&#10;&#10;Description automatically generated"/>
          <p:cNvPicPr preferRelativeResize="0"/>
          <p:nvPr/>
        </p:nvPicPr>
        <p:blipFill rotWithShape="1">
          <a:blip r:embed="rId2">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62_DEFAULT">
  <p:cSld name="62_DEFAULT">
    <p:bg>
      <p:bgPr>
        <a:solidFill>
          <a:schemeClr val="lt1"/>
        </a:solidFill>
        <a:effectLst/>
      </p:bgPr>
    </p:bg>
    <p:spTree>
      <p:nvGrpSpPr>
        <p:cNvPr id="1" name="Shape 883"/>
        <p:cNvGrpSpPr/>
        <p:nvPr/>
      </p:nvGrpSpPr>
      <p:grpSpPr>
        <a:xfrm>
          <a:off x="0" y="0"/>
          <a:ext cx="0" cy="0"/>
          <a:chOff x="0" y="0"/>
          <a:chExt cx="0" cy="0"/>
        </a:xfrm>
      </p:grpSpPr>
      <p:sp>
        <p:nvSpPr>
          <p:cNvPr id="884" name="Google Shape;884;p98"/>
          <p:cNvSpPr txBox="1">
            <a:spLocks noGrp="1"/>
          </p:cNvSpPr>
          <p:nvPr>
            <p:ph type="body" idx="1"/>
          </p:nvPr>
        </p:nvSpPr>
        <p:spPr>
          <a:xfrm>
            <a:off x="609600" y="877841"/>
            <a:ext cx="5989653" cy="54456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3733"/>
              <a:buFont typeface="Arial"/>
              <a:buNone/>
              <a:defRPr sz="3733"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5" name="Google Shape;885;p98"/>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886" name="Google Shape;886;p98"/>
          <p:cNvSpPr txBox="1">
            <a:spLocks noGrp="1"/>
          </p:cNvSpPr>
          <p:nvPr>
            <p:ph type="body" idx="2"/>
          </p:nvPr>
        </p:nvSpPr>
        <p:spPr>
          <a:xfrm>
            <a:off x="609600" y="511656"/>
            <a:ext cx="5989653" cy="36618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2B4EC"/>
              </a:buClr>
              <a:buSzPts val="1867"/>
              <a:buFont typeface="Arial"/>
              <a:buNone/>
              <a:defRPr sz="1867" b="1" i="0" u="none" strike="noStrike" cap="none">
                <a:solidFill>
                  <a:srgbClr val="32B4E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7" name="Google Shape;887;p98"/>
          <p:cNvSpPr/>
          <p:nvPr/>
        </p:nvSpPr>
        <p:spPr>
          <a:xfrm>
            <a:off x="6481282" y="893165"/>
            <a:ext cx="5291860" cy="5291860"/>
          </a:xfrm>
          <a:prstGeom prst="ellipse">
            <a:avLst/>
          </a:prstGeom>
          <a:solidFill>
            <a:srgbClr val="2FACE3">
              <a:alpha val="29411"/>
            </a:srgbClr>
          </a:solidFill>
          <a:ln w="10575" cap="flat" cmpd="sng">
            <a:solidFill>
              <a:srgbClr val="2FACE3">
                <a:alpha val="29411"/>
              </a:srgb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888" name="Google Shape;888;p98"/>
          <p:cNvSpPr/>
          <p:nvPr/>
        </p:nvSpPr>
        <p:spPr>
          <a:xfrm>
            <a:off x="7295940" y="2522481"/>
            <a:ext cx="3662545" cy="3662545"/>
          </a:xfrm>
          <a:prstGeom prst="ellipse">
            <a:avLst/>
          </a:prstGeom>
          <a:solidFill>
            <a:srgbClr val="2FACE3">
              <a:alpha val="60000"/>
            </a:srgbClr>
          </a:solidFill>
          <a:ln w="10575" cap="flat" cmpd="sng">
            <a:solidFill>
              <a:srgbClr val="2FACE3">
                <a:alpha val="60000"/>
              </a:srgbClr>
            </a:solidFill>
            <a:prstDash val="solid"/>
            <a:round/>
            <a:headEnd type="none" w="sm" len="sm"/>
            <a:tailEnd type="none" w="sm" len="sm"/>
          </a:ln>
        </p:spPr>
        <p:txBody>
          <a:bodyPr spcFirstLastPara="1" wrap="square" lIns="203475" tIns="432375" rIns="203475" bIns="432375" anchor="ctr" anchorCtr="0">
            <a:noAutofit/>
          </a:bodyPr>
          <a:lstStyle/>
          <a:p>
            <a:pPr marL="0" marR="0" lvl="0" indent="0" algn="ctr" rtl="0">
              <a:lnSpc>
                <a:spcPct val="16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p:txBody>
      </p:sp>
      <p:sp>
        <p:nvSpPr>
          <p:cNvPr id="889" name="Google Shape;889;p98"/>
          <p:cNvSpPr/>
          <p:nvPr/>
        </p:nvSpPr>
        <p:spPr>
          <a:xfrm>
            <a:off x="8035134" y="4001243"/>
            <a:ext cx="2176733" cy="2178988"/>
          </a:xfrm>
          <a:prstGeom prst="ellipse">
            <a:avLst/>
          </a:prstGeom>
          <a:solidFill>
            <a:srgbClr val="2FACE3"/>
          </a:solidFill>
          <a:ln w="10575" cap="flat" cmpd="sng">
            <a:solidFill>
              <a:srgbClr val="2FACE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890" name="Google Shape;890;p98"/>
          <p:cNvSpPr txBox="1">
            <a:spLocks noGrp="1"/>
          </p:cNvSpPr>
          <p:nvPr>
            <p:ph type="body" idx="3"/>
          </p:nvPr>
        </p:nvSpPr>
        <p:spPr>
          <a:xfrm>
            <a:off x="7566014" y="1822925"/>
            <a:ext cx="3114973" cy="36618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867"/>
              <a:buFont typeface="Arial"/>
              <a:buNone/>
              <a:defRPr sz="1867" b="1"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1" name="Google Shape;891;p98"/>
          <p:cNvSpPr txBox="1">
            <a:spLocks noGrp="1"/>
          </p:cNvSpPr>
          <p:nvPr>
            <p:ph type="body" idx="4"/>
          </p:nvPr>
        </p:nvSpPr>
        <p:spPr>
          <a:xfrm>
            <a:off x="7566014" y="3219505"/>
            <a:ext cx="3114973" cy="36618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867"/>
              <a:buFont typeface="Arial"/>
              <a:buNone/>
              <a:defRPr sz="1867" b="1"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2" name="Google Shape;892;p98"/>
          <p:cNvSpPr txBox="1">
            <a:spLocks noGrp="1"/>
          </p:cNvSpPr>
          <p:nvPr>
            <p:ph type="body" idx="5"/>
          </p:nvPr>
        </p:nvSpPr>
        <p:spPr>
          <a:xfrm>
            <a:off x="7566014" y="4907644"/>
            <a:ext cx="3114973" cy="36618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867"/>
              <a:buFont typeface="Arial"/>
              <a:buNone/>
              <a:defRPr sz="1867" b="1"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893" name="Google Shape;893;p98"/>
          <p:cNvCxnSpPr/>
          <p:nvPr/>
        </p:nvCxnSpPr>
        <p:spPr>
          <a:xfrm>
            <a:off x="687010" y="1786816"/>
            <a:ext cx="7606079" cy="0"/>
          </a:xfrm>
          <a:prstGeom prst="straightConnector1">
            <a:avLst/>
          </a:prstGeom>
          <a:solidFill>
            <a:srgbClr val="40BDA4"/>
          </a:solidFill>
          <a:ln w="9525" cap="flat" cmpd="sng">
            <a:solidFill>
              <a:srgbClr val="1EAEE5"/>
            </a:solidFill>
            <a:prstDash val="solid"/>
            <a:round/>
            <a:headEnd type="none" w="sm" len="sm"/>
            <a:tailEnd type="none" w="sm" len="sm"/>
          </a:ln>
        </p:spPr>
      </p:cxnSp>
      <p:cxnSp>
        <p:nvCxnSpPr>
          <p:cNvPr id="894" name="Google Shape;894;p98"/>
          <p:cNvCxnSpPr/>
          <p:nvPr/>
        </p:nvCxnSpPr>
        <p:spPr>
          <a:xfrm>
            <a:off x="687010" y="3423960"/>
            <a:ext cx="7604869" cy="0"/>
          </a:xfrm>
          <a:prstGeom prst="straightConnector1">
            <a:avLst/>
          </a:prstGeom>
          <a:solidFill>
            <a:srgbClr val="40BDA4"/>
          </a:solidFill>
          <a:ln w="9525" cap="flat" cmpd="sng">
            <a:solidFill>
              <a:srgbClr val="1EAEE5"/>
            </a:solidFill>
            <a:prstDash val="solid"/>
            <a:round/>
            <a:headEnd type="none" w="sm" len="sm"/>
            <a:tailEnd type="none" w="sm" len="sm"/>
          </a:ln>
        </p:spPr>
      </p:cxnSp>
      <p:cxnSp>
        <p:nvCxnSpPr>
          <p:cNvPr id="895" name="Google Shape;895;p98"/>
          <p:cNvCxnSpPr/>
          <p:nvPr/>
        </p:nvCxnSpPr>
        <p:spPr>
          <a:xfrm>
            <a:off x="687009" y="5053277"/>
            <a:ext cx="7606059" cy="37459"/>
          </a:xfrm>
          <a:prstGeom prst="straightConnector1">
            <a:avLst/>
          </a:prstGeom>
          <a:solidFill>
            <a:srgbClr val="40BDA4"/>
          </a:solidFill>
          <a:ln w="9525" cap="flat" cmpd="sng">
            <a:solidFill>
              <a:srgbClr val="1EAEE5"/>
            </a:solidFill>
            <a:prstDash val="solid"/>
            <a:round/>
            <a:headEnd type="none" w="sm" len="sm"/>
            <a:tailEnd type="none" w="sm" len="sm"/>
          </a:ln>
        </p:spPr>
      </p:cxnSp>
      <p:sp>
        <p:nvSpPr>
          <p:cNvPr id="896" name="Google Shape;896;p98"/>
          <p:cNvSpPr txBox="1">
            <a:spLocks noGrp="1"/>
          </p:cNvSpPr>
          <p:nvPr>
            <p:ph type="body" idx="6"/>
          </p:nvPr>
        </p:nvSpPr>
        <p:spPr>
          <a:xfrm>
            <a:off x="687009" y="1881768"/>
            <a:ext cx="4441372"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7" name="Google Shape;897;p98"/>
          <p:cNvSpPr txBox="1">
            <a:spLocks noGrp="1"/>
          </p:cNvSpPr>
          <p:nvPr>
            <p:ph type="body" idx="7"/>
          </p:nvPr>
        </p:nvSpPr>
        <p:spPr>
          <a:xfrm>
            <a:off x="687009" y="2264879"/>
            <a:ext cx="4441372"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0" i="0" u="none" strike="noStrike" cap="none">
                <a:solidFill>
                  <a:srgbClr val="001D2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8" name="Google Shape;898;p98"/>
          <p:cNvSpPr txBox="1">
            <a:spLocks noGrp="1"/>
          </p:cNvSpPr>
          <p:nvPr>
            <p:ph type="body" idx="8"/>
          </p:nvPr>
        </p:nvSpPr>
        <p:spPr>
          <a:xfrm>
            <a:off x="687010" y="3544243"/>
            <a:ext cx="4441372"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9" name="Google Shape;899;p98"/>
          <p:cNvSpPr txBox="1">
            <a:spLocks noGrp="1"/>
          </p:cNvSpPr>
          <p:nvPr>
            <p:ph type="body" idx="9"/>
          </p:nvPr>
        </p:nvSpPr>
        <p:spPr>
          <a:xfrm>
            <a:off x="687010" y="3927353"/>
            <a:ext cx="4441372"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0" i="0" u="none" strike="noStrike" cap="none">
                <a:solidFill>
                  <a:srgbClr val="001D2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0" name="Google Shape;900;p98"/>
          <p:cNvSpPr txBox="1">
            <a:spLocks noGrp="1"/>
          </p:cNvSpPr>
          <p:nvPr>
            <p:ph type="body" idx="13"/>
          </p:nvPr>
        </p:nvSpPr>
        <p:spPr>
          <a:xfrm>
            <a:off x="687010" y="5181739"/>
            <a:ext cx="4441372"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1" name="Google Shape;901;p98"/>
          <p:cNvSpPr txBox="1">
            <a:spLocks noGrp="1"/>
          </p:cNvSpPr>
          <p:nvPr>
            <p:ph type="body" idx="14"/>
          </p:nvPr>
        </p:nvSpPr>
        <p:spPr>
          <a:xfrm>
            <a:off x="687010" y="5564849"/>
            <a:ext cx="4441372"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0" i="0" u="none" strike="noStrike" cap="none">
                <a:solidFill>
                  <a:srgbClr val="001D2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02" name="Google Shape;902;p98" descr="A blue and black logo&#10;&#10;Description automatically generated"/>
          <p:cNvPicPr preferRelativeResize="0"/>
          <p:nvPr/>
        </p:nvPicPr>
        <p:blipFill rotWithShape="1">
          <a:blip r:embed="rId2">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63_DEFAULT">
  <p:cSld name="63_DEFAULT">
    <p:bg>
      <p:bgPr>
        <a:solidFill>
          <a:schemeClr val="lt1"/>
        </a:solidFill>
        <a:effectLst/>
      </p:bgPr>
    </p:bg>
    <p:spTree>
      <p:nvGrpSpPr>
        <p:cNvPr id="1" name="Shape 903"/>
        <p:cNvGrpSpPr/>
        <p:nvPr/>
      </p:nvGrpSpPr>
      <p:grpSpPr>
        <a:xfrm>
          <a:off x="0" y="0"/>
          <a:ext cx="0" cy="0"/>
          <a:chOff x="0" y="0"/>
          <a:chExt cx="0" cy="0"/>
        </a:xfrm>
      </p:grpSpPr>
      <p:sp>
        <p:nvSpPr>
          <p:cNvPr id="904" name="Google Shape;904;p99"/>
          <p:cNvSpPr txBox="1">
            <a:spLocks noGrp="1"/>
          </p:cNvSpPr>
          <p:nvPr>
            <p:ph type="body" idx="1"/>
          </p:nvPr>
        </p:nvSpPr>
        <p:spPr>
          <a:xfrm>
            <a:off x="609600" y="877841"/>
            <a:ext cx="5989653" cy="54456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3733"/>
              <a:buFont typeface="Arial"/>
              <a:buNone/>
              <a:defRPr sz="3733"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5" name="Google Shape;905;p99"/>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06" name="Google Shape;906;p99"/>
          <p:cNvSpPr txBox="1">
            <a:spLocks noGrp="1"/>
          </p:cNvSpPr>
          <p:nvPr>
            <p:ph type="body" idx="2"/>
          </p:nvPr>
        </p:nvSpPr>
        <p:spPr>
          <a:xfrm>
            <a:off x="609600" y="511656"/>
            <a:ext cx="5989653" cy="36618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2B4EC"/>
              </a:buClr>
              <a:buSzPts val="1867"/>
              <a:buFont typeface="Arial"/>
              <a:buNone/>
              <a:defRPr sz="1867" b="1" i="0" u="none" strike="noStrike" cap="none">
                <a:solidFill>
                  <a:srgbClr val="32B4E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7" name="Google Shape;907;p99"/>
          <p:cNvSpPr/>
          <p:nvPr/>
        </p:nvSpPr>
        <p:spPr>
          <a:xfrm>
            <a:off x="6481282" y="893165"/>
            <a:ext cx="5291860" cy="5291860"/>
          </a:xfrm>
          <a:prstGeom prst="ellipse">
            <a:avLst/>
          </a:prstGeom>
          <a:solidFill>
            <a:srgbClr val="40BDA4">
              <a:alpha val="2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908" name="Google Shape;908;p99"/>
          <p:cNvSpPr/>
          <p:nvPr/>
        </p:nvSpPr>
        <p:spPr>
          <a:xfrm>
            <a:off x="7295940" y="2522481"/>
            <a:ext cx="3662545" cy="3662545"/>
          </a:xfrm>
          <a:prstGeom prst="ellipse">
            <a:avLst/>
          </a:prstGeom>
          <a:solidFill>
            <a:srgbClr val="40BDA4">
              <a:alpha val="60000"/>
            </a:srgbClr>
          </a:solidFill>
          <a:ln>
            <a:noFill/>
          </a:ln>
        </p:spPr>
        <p:txBody>
          <a:bodyPr spcFirstLastPara="1" wrap="square" lIns="203475" tIns="432375" rIns="203475" bIns="432375" anchor="ctr" anchorCtr="0">
            <a:noAutofit/>
          </a:bodyPr>
          <a:lstStyle/>
          <a:p>
            <a:pPr marL="0" marR="0" lvl="0" indent="0" algn="ctr" rtl="0">
              <a:lnSpc>
                <a:spcPct val="16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p:txBody>
      </p:sp>
      <p:sp>
        <p:nvSpPr>
          <p:cNvPr id="909" name="Google Shape;909;p99"/>
          <p:cNvSpPr/>
          <p:nvPr/>
        </p:nvSpPr>
        <p:spPr>
          <a:xfrm>
            <a:off x="8035134" y="4001243"/>
            <a:ext cx="2176733" cy="2178988"/>
          </a:xfrm>
          <a:prstGeom prst="ellipse">
            <a:avLst/>
          </a:prstGeom>
          <a:solidFill>
            <a:srgbClr val="40BDA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910" name="Google Shape;910;p99"/>
          <p:cNvSpPr txBox="1">
            <a:spLocks noGrp="1"/>
          </p:cNvSpPr>
          <p:nvPr>
            <p:ph type="body" idx="3"/>
          </p:nvPr>
        </p:nvSpPr>
        <p:spPr>
          <a:xfrm>
            <a:off x="7566014" y="1822925"/>
            <a:ext cx="3114973" cy="36618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867"/>
              <a:buFont typeface="Arial"/>
              <a:buNone/>
              <a:defRPr sz="1867" b="1"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1" name="Google Shape;911;p99"/>
          <p:cNvSpPr txBox="1">
            <a:spLocks noGrp="1"/>
          </p:cNvSpPr>
          <p:nvPr>
            <p:ph type="body" idx="4"/>
          </p:nvPr>
        </p:nvSpPr>
        <p:spPr>
          <a:xfrm>
            <a:off x="7566014" y="3219505"/>
            <a:ext cx="3114973" cy="36618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867"/>
              <a:buFont typeface="Arial"/>
              <a:buNone/>
              <a:defRPr sz="1867" b="1"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2" name="Google Shape;912;p99"/>
          <p:cNvSpPr txBox="1">
            <a:spLocks noGrp="1"/>
          </p:cNvSpPr>
          <p:nvPr>
            <p:ph type="body" idx="5"/>
          </p:nvPr>
        </p:nvSpPr>
        <p:spPr>
          <a:xfrm>
            <a:off x="7566014" y="4907644"/>
            <a:ext cx="3114973" cy="36618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867"/>
              <a:buFont typeface="Arial"/>
              <a:buNone/>
              <a:defRPr sz="1867" b="1"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913" name="Google Shape;913;p99"/>
          <p:cNvCxnSpPr/>
          <p:nvPr/>
        </p:nvCxnSpPr>
        <p:spPr>
          <a:xfrm>
            <a:off x="687010" y="1786816"/>
            <a:ext cx="7606079" cy="0"/>
          </a:xfrm>
          <a:prstGeom prst="straightConnector1">
            <a:avLst/>
          </a:prstGeom>
          <a:solidFill>
            <a:srgbClr val="40BDA4"/>
          </a:solidFill>
          <a:ln w="9525" cap="flat" cmpd="sng">
            <a:solidFill>
              <a:srgbClr val="40BDA4"/>
            </a:solidFill>
            <a:prstDash val="solid"/>
            <a:round/>
            <a:headEnd type="none" w="sm" len="sm"/>
            <a:tailEnd type="none" w="sm" len="sm"/>
          </a:ln>
        </p:spPr>
      </p:cxnSp>
      <p:cxnSp>
        <p:nvCxnSpPr>
          <p:cNvPr id="914" name="Google Shape;914;p99"/>
          <p:cNvCxnSpPr/>
          <p:nvPr/>
        </p:nvCxnSpPr>
        <p:spPr>
          <a:xfrm>
            <a:off x="687010" y="3423960"/>
            <a:ext cx="7604869" cy="0"/>
          </a:xfrm>
          <a:prstGeom prst="straightConnector1">
            <a:avLst/>
          </a:prstGeom>
          <a:solidFill>
            <a:srgbClr val="40BDA4"/>
          </a:solidFill>
          <a:ln w="9525" cap="flat" cmpd="sng">
            <a:solidFill>
              <a:srgbClr val="40BDA4"/>
            </a:solidFill>
            <a:prstDash val="solid"/>
            <a:round/>
            <a:headEnd type="none" w="sm" len="sm"/>
            <a:tailEnd type="none" w="sm" len="sm"/>
          </a:ln>
        </p:spPr>
      </p:cxnSp>
      <p:cxnSp>
        <p:nvCxnSpPr>
          <p:cNvPr id="915" name="Google Shape;915;p99"/>
          <p:cNvCxnSpPr/>
          <p:nvPr/>
        </p:nvCxnSpPr>
        <p:spPr>
          <a:xfrm>
            <a:off x="687009" y="5053277"/>
            <a:ext cx="7606059" cy="37459"/>
          </a:xfrm>
          <a:prstGeom prst="straightConnector1">
            <a:avLst/>
          </a:prstGeom>
          <a:solidFill>
            <a:srgbClr val="40BDA4"/>
          </a:solidFill>
          <a:ln w="9525" cap="flat" cmpd="sng">
            <a:solidFill>
              <a:srgbClr val="40BDA4"/>
            </a:solidFill>
            <a:prstDash val="solid"/>
            <a:round/>
            <a:headEnd type="none" w="sm" len="sm"/>
            <a:tailEnd type="none" w="sm" len="sm"/>
          </a:ln>
        </p:spPr>
      </p:cxnSp>
      <p:sp>
        <p:nvSpPr>
          <p:cNvPr id="916" name="Google Shape;916;p99"/>
          <p:cNvSpPr txBox="1">
            <a:spLocks noGrp="1"/>
          </p:cNvSpPr>
          <p:nvPr>
            <p:ph type="body" idx="6"/>
          </p:nvPr>
        </p:nvSpPr>
        <p:spPr>
          <a:xfrm>
            <a:off x="687009" y="1881768"/>
            <a:ext cx="4441372"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7" name="Google Shape;917;p99"/>
          <p:cNvSpPr txBox="1">
            <a:spLocks noGrp="1"/>
          </p:cNvSpPr>
          <p:nvPr>
            <p:ph type="body" idx="7"/>
          </p:nvPr>
        </p:nvSpPr>
        <p:spPr>
          <a:xfrm>
            <a:off x="687009" y="2264876"/>
            <a:ext cx="4441372"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0" i="0" u="none" strike="noStrike" cap="none">
                <a:solidFill>
                  <a:srgbClr val="001D2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8" name="Google Shape;918;p99"/>
          <p:cNvSpPr txBox="1">
            <a:spLocks noGrp="1"/>
          </p:cNvSpPr>
          <p:nvPr>
            <p:ph type="body" idx="8"/>
          </p:nvPr>
        </p:nvSpPr>
        <p:spPr>
          <a:xfrm>
            <a:off x="687010" y="3544243"/>
            <a:ext cx="4441372"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9" name="Google Shape;919;p99"/>
          <p:cNvSpPr txBox="1">
            <a:spLocks noGrp="1"/>
          </p:cNvSpPr>
          <p:nvPr>
            <p:ph type="body" idx="9"/>
          </p:nvPr>
        </p:nvSpPr>
        <p:spPr>
          <a:xfrm>
            <a:off x="687010" y="3927351"/>
            <a:ext cx="4441372"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0" i="0" u="none" strike="noStrike" cap="none">
                <a:solidFill>
                  <a:srgbClr val="001D2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0" name="Google Shape;920;p99"/>
          <p:cNvSpPr txBox="1">
            <a:spLocks noGrp="1"/>
          </p:cNvSpPr>
          <p:nvPr>
            <p:ph type="body" idx="13"/>
          </p:nvPr>
        </p:nvSpPr>
        <p:spPr>
          <a:xfrm>
            <a:off x="687010" y="5181739"/>
            <a:ext cx="4441372"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1" name="Google Shape;921;p99"/>
          <p:cNvSpPr txBox="1">
            <a:spLocks noGrp="1"/>
          </p:cNvSpPr>
          <p:nvPr>
            <p:ph type="body" idx="14"/>
          </p:nvPr>
        </p:nvSpPr>
        <p:spPr>
          <a:xfrm>
            <a:off x="687010" y="5564847"/>
            <a:ext cx="4441372"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0" i="0" u="none" strike="noStrike" cap="none">
                <a:solidFill>
                  <a:srgbClr val="001D2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22" name="Google Shape;922;p99" descr="A blue and black logo&#10;&#10;Description automatically generated"/>
          <p:cNvPicPr preferRelativeResize="0"/>
          <p:nvPr/>
        </p:nvPicPr>
        <p:blipFill rotWithShape="1">
          <a:blip r:embed="rId2">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64_DEFAULT">
  <p:cSld name="64_DEFAULT">
    <p:bg>
      <p:bgPr>
        <a:solidFill>
          <a:schemeClr val="lt1"/>
        </a:solidFill>
        <a:effectLst/>
      </p:bgPr>
    </p:bg>
    <p:spTree>
      <p:nvGrpSpPr>
        <p:cNvPr id="1" name="Shape 923"/>
        <p:cNvGrpSpPr/>
        <p:nvPr/>
      </p:nvGrpSpPr>
      <p:grpSpPr>
        <a:xfrm>
          <a:off x="0" y="0"/>
          <a:ext cx="0" cy="0"/>
          <a:chOff x="0" y="0"/>
          <a:chExt cx="0" cy="0"/>
        </a:xfrm>
      </p:grpSpPr>
      <p:sp>
        <p:nvSpPr>
          <p:cNvPr id="924" name="Google Shape;924;p100"/>
          <p:cNvSpPr txBox="1">
            <a:spLocks noGrp="1"/>
          </p:cNvSpPr>
          <p:nvPr>
            <p:ph type="body" idx="1"/>
          </p:nvPr>
        </p:nvSpPr>
        <p:spPr>
          <a:xfrm>
            <a:off x="609600" y="877841"/>
            <a:ext cx="109728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3733"/>
              <a:buFont typeface="Arial"/>
              <a:buNone/>
              <a:defRPr sz="3733"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5" name="Google Shape;925;p100"/>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26" name="Google Shape;926;p100"/>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2B4EC"/>
              </a:buClr>
              <a:buSzPts val="1867"/>
              <a:buFont typeface="Arial"/>
              <a:buNone/>
              <a:defRPr sz="1867" b="1" i="0" u="none" strike="noStrike" cap="none">
                <a:solidFill>
                  <a:srgbClr val="32B4E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7" name="Google Shape;927;p100"/>
          <p:cNvSpPr txBox="1">
            <a:spLocks noGrp="1"/>
          </p:cNvSpPr>
          <p:nvPr>
            <p:ph type="body" idx="3"/>
          </p:nvPr>
        </p:nvSpPr>
        <p:spPr>
          <a:xfrm>
            <a:off x="609600" y="1655331"/>
            <a:ext cx="10972800" cy="6981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2667"/>
              <a:buFont typeface="Arial"/>
              <a:buNone/>
              <a:defRPr sz="2667" b="0"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8" name="Google Shape;928;p100"/>
          <p:cNvSpPr txBox="1">
            <a:spLocks noGrp="1"/>
          </p:cNvSpPr>
          <p:nvPr>
            <p:ph type="body" idx="4"/>
          </p:nvPr>
        </p:nvSpPr>
        <p:spPr>
          <a:xfrm>
            <a:off x="609600" y="2808445"/>
            <a:ext cx="91801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40BDA4"/>
              </a:buClr>
              <a:buSzPts val="2133"/>
              <a:buFont typeface="Arial"/>
              <a:buNone/>
              <a:defRPr sz="2133" b="1" i="0" u="none" strike="noStrike" cap="none">
                <a:solidFill>
                  <a:srgbClr val="40BDA4"/>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929" name="Google Shape;929;p100"/>
          <p:cNvCxnSpPr/>
          <p:nvPr/>
        </p:nvCxnSpPr>
        <p:spPr>
          <a:xfrm>
            <a:off x="609601" y="2602823"/>
            <a:ext cx="5194892" cy="0"/>
          </a:xfrm>
          <a:prstGeom prst="straightConnector1">
            <a:avLst/>
          </a:prstGeom>
          <a:noFill/>
          <a:ln w="12700" cap="flat" cmpd="sng">
            <a:solidFill>
              <a:srgbClr val="40BDA4"/>
            </a:solidFill>
            <a:prstDash val="solid"/>
            <a:miter lim="800000"/>
            <a:headEnd type="none" w="sm" len="sm"/>
            <a:tailEnd type="none" w="sm" len="sm"/>
          </a:ln>
        </p:spPr>
      </p:cxnSp>
      <p:cxnSp>
        <p:nvCxnSpPr>
          <p:cNvPr id="930" name="Google Shape;930;p100"/>
          <p:cNvCxnSpPr/>
          <p:nvPr/>
        </p:nvCxnSpPr>
        <p:spPr>
          <a:xfrm>
            <a:off x="609601" y="3464004"/>
            <a:ext cx="5194892" cy="0"/>
          </a:xfrm>
          <a:prstGeom prst="straightConnector1">
            <a:avLst/>
          </a:prstGeom>
          <a:noFill/>
          <a:ln w="12700" cap="flat" cmpd="sng">
            <a:solidFill>
              <a:srgbClr val="40BDA4"/>
            </a:solidFill>
            <a:prstDash val="solid"/>
            <a:miter lim="800000"/>
            <a:headEnd type="none" w="sm" len="sm"/>
            <a:tailEnd type="none" w="sm" len="sm"/>
          </a:ln>
        </p:spPr>
      </p:cxnSp>
      <p:cxnSp>
        <p:nvCxnSpPr>
          <p:cNvPr id="931" name="Google Shape;931;p100"/>
          <p:cNvCxnSpPr/>
          <p:nvPr/>
        </p:nvCxnSpPr>
        <p:spPr>
          <a:xfrm>
            <a:off x="609601" y="4315509"/>
            <a:ext cx="5194892" cy="0"/>
          </a:xfrm>
          <a:prstGeom prst="straightConnector1">
            <a:avLst/>
          </a:prstGeom>
          <a:noFill/>
          <a:ln w="12700" cap="flat" cmpd="sng">
            <a:solidFill>
              <a:srgbClr val="40BDA4"/>
            </a:solidFill>
            <a:prstDash val="solid"/>
            <a:miter lim="800000"/>
            <a:headEnd type="none" w="sm" len="sm"/>
            <a:tailEnd type="none" w="sm" len="sm"/>
          </a:ln>
        </p:spPr>
      </p:cxnSp>
      <p:cxnSp>
        <p:nvCxnSpPr>
          <p:cNvPr id="932" name="Google Shape;932;p100"/>
          <p:cNvCxnSpPr/>
          <p:nvPr/>
        </p:nvCxnSpPr>
        <p:spPr>
          <a:xfrm>
            <a:off x="609601" y="5176691"/>
            <a:ext cx="5194892" cy="0"/>
          </a:xfrm>
          <a:prstGeom prst="straightConnector1">
            <a:avLst/>
          </a:prstGeom>
          <a:noFill/>
          <a:ln w="12700" cap="flat" cmpd="sng">
            <a:solidFill>
              <a:srgbClr val="40BDA4"/>
            </a:solidFill>
            <a:prstDash val="solid"/>
            <a:miter lim="800000"/>
            <a:headEnd type="none" w="sm" len="sm"/>
            <a:tailEnd type="none" w="sm" len="sm"/>
          </a:ln>
        </p:spPr>
      </p:cxnSp>
      <p:cxnSp>
        <p:nvCxnSpPr>
          <p:cNvPr id="933" name="Google Shape;933;p100"/>
          <p:cNvCxnSpPr/>
          <p:nvPr/>
        </p:nvCxnSpPr>
        <p:spPr>
          <a:xfrm>
            <a:off x="609601" y="6037872"/>
            <a:ext cx="5194892" cy="0"/>
          </a:xfrm>
          <a:prstGeom prst="straightConnector1">
            <a:avLst/>
          </a:prstGeom>
          <a:noFill/>
          <a:ln w="12700" cap="flat" cmpd="sng">
            <a:solidFill>
              <a:srgbClr val="40BDA4"/>
            </a:solidFill>
            <a:prstDash val="solid"/>
            <a:miter lim="800000"/>
            <a:headEnd type="none" w="sm" len="sm"/>
            <a:tailEnd type="none" w="sm" len="sm"/>
          </a:ln>
        </p:spPr>
      </p:cxnSp>
      <p:sp>
        <p:nvSpPr>
          <p:cNvPr id="934" name="Google Shape;934;p100"/>
          <p:cNvSpPr txBox="1">
            <a:spLocks noGrp="1"/>
          </p:cNvSpPr>
          <p:nvPr>
            <p:ph type="body" idx="5"/>
          </p:nvPr>
        </p:nvSpPr>
        <p:spPr>
          <a:xfrm>
            <a:off x="1432077" y="2815755"/>
            <a:ext cx="42768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1D2C"/>
              </a:buClr>
              <a:buSzPts val="2133"/>
              <a:buFont typeface="Arial"/>
              <a:buNone/>
              <a:defRPr sz="2133" b="0"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5" name="Google Shape;935;p100"/>
          <p:cNvSpPr txBox="1">
            <a:spLocks noGrp="1"/>
          </p:cNvSpPr>
          <p:nvPr>
            <p:ph type="body" idx="6"/>
          </p:nvPr>
        </p:nvSpPr>
        <p:spPr>
          <a:xfrm>
            <a:off x="609600" y="3677514"/>
            <a:ext cx="91801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40BDA4"/>
              </a:buClr>
              <a:buSzPts val="2133"/>
              <a:buFont typeface="Arial"/>
              <a:buNone/>
              <a:defRPr sz="2133" b="1" i="0" u="none" strike="noStrike" cap="none">
                <a:solidFill>
                  <a:srgbClr val="40BDA4"/>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6" name="Google Shape;936;p100"/>
          <p:cNvSpPr txBox="1">
            <a:spLocks noGrp="1"/>
          </p:cNvSpPr>
          <p:nvPr>
            <p:ph type="body" idx="7"/>
          </p:nvPr>
        </p:nvSpPr>
        <p:spPr>
          <a:xfrm>
            <a:off x="1432077" y="3684824"/>
            <a:ext cx="42768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1D2C"/>
              </a:buClr>
              <a:buSzPts val="2133"/>
              <a:buFont typeface="Arial"/>
              <a:buNone/>
              <a:defRPr sz="2133" b="0"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7" name="Google Shape;937;p100"/>
          <p:cNvSpPr txBox="1">
            <a:spLocks noGrp="1"/>
          </p:cNvSpPr>
          <p:nvPr>
            <p:ph type="body" idx="8"/>
          </p:nvPr>
        </p:nvSpPr>
        <p:spPr>
          <a:xfrm>
            <a:off x="609600" y="4531383"/>
            <a:ext cx="91801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40BDA4"/>
              </a:buClr>
              <a:buSzPts val="2133"/>
              <a:buFont typeface="Arial"/>
              <a:buNone/>
              <a:defRPr sz="2133" b="1" i="0" u="none" strike="noStrike" cap="none">
                <a:solidFill>
                  <a:srgbClr val="40BDA4"/>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8" name="Google Shape;938;p100"/>
          <p:cNvSpPr txBox="1">
            <a:spLocks noGrp="1"/>
          </p:cNvSpPr>
          <p:nvPr>
            <p:ph type="body" idx="9"/>
          </p:nvPr>
        </p:nvSpPr>
        <p:spPr>
          <a:xfrm>
            <a:off x="1432077" y="4538694"/>
            <a:ext cx="42768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1D2C"/>
              </a:buClr>
              <a:buSzPts val="2133"/>
              <a:buFont typeface="Arial"/>
              <a:buNone/>
              <a:defRPr sz="2133" b="0"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9" name="Google Shape;939;p100"/>
          <p:cNvSpPr txBox="1">
            <a:spLocks noGrp="1"/>
          </p:cNvSpPr>
          <p:nvPr>
            <p:ph type="body" idx="13"/>
          </p:nvPr>
        </p:nvSpPr>
        <p:spPr>
          <a:xfrm>
            <a:off x="609600" y="5388617"/>
            <a:ext cx="91801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40BDA4"/>
              </a:buClr>
              <a:buSzPts val="2133"/>
              <a:buFont typeface="Arial"/>
              <a:buNone/>
              <a:defRPr sz="2133" b="1" i="0" u="none" strike="noStrike" cap="none">
                <a:solidFill>
                  <a:srgbClr val="40BDA4"/>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0" name="Google Shape;940;p100"/>
          <p:cNvSpPr txBox="1">
            <a:spLocks noGrp="1"/>
          </p:cNvSpPr>
          <p:nvPr>
            <p:ph type="body" idx="14"/>
          </p:nvPr>
        </p:nvSpPr>
        <p:spPr>
          <a:xfrm>
            <a:off x="1432077" y="5395927"/>
            <a:ext cx="42768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1D2C"/>
              </a:buClr>
              <a:buSzPts val="2133"/>
              <a:buFont typeface="Arial"/>
              <a:buNone/>
              <a:defRPr sz="2133" b="0"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1" name="Google Shape;941;p100"/>
          <p:cNvSpPr txBox="1">
            <a:spLocks noGrp="1"/>
          </p:cNvSpPr>
          <p:nvPr>
            <p:ph type="body" idx="15"/>
          </p:nvPr>
        </p:nvSpPr>
        <p:spPr>
          <a:xfrm>
            <a:off x="6250819" y="2822638"/>
            <a:ext cx="91801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40BDA4"/>
              </a:buClr>
              <a:buSzPts val="2133"/>
              <a:buFont typeface="Arial"/>
              <a:buNone/>
              <a:defRPr sz="2133" b="1" i="0" u="none" strike="noStrike" cap="none">
                <a:solidFill>
                  <a:srgbClr val="40BDA4"/>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942" name="Google Shape;942;p100"/>
          <p:cNvCxnSpPr/>
          <p:nvPr/>
        </p:nvCxnSpPr>
        <p:spPr>
          <a:xfrm>
            <a:off x="6250819" y="2617016"/>
            <a:ext cx="5194892" cy="0"/>
          </a:xfrm>
          <a:prstGeom prst="straightConnector1">
            <a:avLst/>
          </a:prstGeom>
          <a:noFill/>
          <a:ln w="12700" cap="flat" cmpd="sng">
            <a:solidFill>
              <a:srgbClr val="40BDA4"/>
            </a:solidFill>
            <a:prstDash val="solid"/>
            <a:miter lim="800000"/>
            <a:headEnd type="none" w="sm" len="sm"/>
            <a:tailEnd type="none" w="sm" len="sm"/>
          </a:ln>
        </p:spPr>
      </p:cxnSp>
      <p:cxnSp>
        <p:nvCxnSpPr>
          <p:cNvPr id="943" name="Google Shape;943;p100"/>
          <p:cNvCxnSpPr/>
          <p:nvPr/>
        </p:nvCxnSpPr>
        <p:spPr>
          <a:xfrm>
            <a:off x="6250819" y="3478197"/>
            <a:ext cx="5194892" cy="0"/>
          </a:xfrm>
          <a:prstGeom prst="straightConnector1">
            <a:avLst/>
          </a:prstGeom>
          <a:noFill/>
          <a:ln w="12700" cap="flat" cmpd="sng">
            <a:solidFill>
              <a:srgbClr val="40BDA4"/>
            </a:solidFill>
            <a:prstDash val="solid"/>
            <a:miter lim="800000"/>
            <a:headEnd type="none" w="sm" len="sm"/>
            <a:tailEnd type="none" w="sm" len="sm"/>
          </a:ln>
        </p:spPr>
      </p:cxnSp>
      <p:cxnSp>
        <p:nvCxnSpPr>
          <p:cNvPr id="944" name="Google Shape;944;p100"/>
          <p:cNvCxnSpPr/>
          <p:nvPr/>
        </p:nvCxnSpPr>
        <p:spPr>
          <a:xfrm>
            <a:off x="6250819" y="4329703"/>
            <a:ext cx="5194892" cy="0"/>
          </a:xfrm>
          <a:prstGeom prst="straightConnector1">
            <a:avLst/>
          </a:prstGeom>
          <a:noFill/>
          <a:ln w="12700" cap="flat" cmpd="sng">
            <a:solidFill>
              <a:srgbClr val="40BDA4"/>
            </a:solidFill>
            <a:prstDash val="solid"/>
            <a:miter lim="800000"/>
            <a:headEnd type="none" w="sm" len="sm"/>
            <a:tailEnd type="none" w="sm" len="sm"/>
          </a:ln>
        </p:spPr>
      </p:cxnSp>
      <p:cxnSp>
        <p:nvCxnSpPr>
          <p:cNvPr id="945" name="Google Shape;945;p100"/>
          <p:cNvCxnSpPr/>
          <p:nvPr/>
        </p:nvCxnSpPr>
        <p:spPr>
          <a:xfrm>
            <a:off x="6250819" y="5190884"/>
            <a:ext cx="5194892" cy="0"/>
          </a:xfrm>
          <a:prstGeom prst="straightConnector1">
            <a:avLst/>
          </a:prstGeom>
          <a:noFill/>
          <a:ln w="12700" cap="flat" cmpd="sng">
            <a:solidFill>
              <a:srgbClr val="40BDA4"/>
            </a:solidFill>
            <a:prstDash val="solid"/>
            <a:miter lim="800000"/>
            <a:headEnd type="none" w="sm" len="sm"/>
            <a:tailEnd type="none" w="sm" len="sm"/>
          </a:ln>
        </p:spPr>
      </p:cxnSp>
      <p:cxnSp>
        <p:nvCxnSpPr>
          <p:cNvPr id="946" name="Google Shape;946;p100"/>
          <p:cNvCxnSpPr/>
          <p:nvPr/>
        </p:nvCxnSpPr>
        <p:spPr>
          <a:xfrm>
            <a:off x="6250819" y="6052065"/>
            <a:ext cx="5194892" cy="0"/>
          </a:xfrm>
          <a:prstGeom prst="straightConnector1">
            <a:avLst/>
          </a:prstGeom>
          <a:noFill/>
          <a:ln w="12700" cap="flat" cmpd="sng">
            <a:solidFill>
              <a:srgbClr val="40BDA4"/>
            </a:solidFill>
            <a:prstDash val="solid"/>
            <a:miter lim="800000"/>
            <a:headEnd type="none" w="sm" len="sm"/>
            <a:tailEnd type="none" w="sm" len="sm"/>
          </a:ln>
        </p:spPr>
      </p:cxnSp>
      <p:sp>
        <p:nvSpPr>
          <p:cNvPr id="947" name="Google Shape;947;p100"/>
          <p:cNvSpPr txBox="1">
            <a:spLocks noGrp="1"/>
          </p:cNvSpPr>
          <p:nvPr>
            <p:ph type="body" idx="16"/>
          </p:nvPr>
        </p:nvSpPr>
        <p:spPr>
          <a:xfrm>
            <a:off x="7073295" y="2829949"/>
            <a:ext cx="42768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1D2C"/>
              </a:buClr>
              <a:buSzPts val="2133"/>
              <a:buFont typeface="Arial"/>
              <a:buNone/>
              <a:defRPr sz="2133" b="0"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8" name="Google Shape;948;p100"/>
          <p:cNvSpPr txBox="1">
            <a:spLocks noGrp="1"/>
          </p:cNvSpPr>
          <p:nvPr>
            <p:ph type="body" idx="17"/>
          </p:nvPr>
        </p:nvSpPr>
        <p:spPr>
          <a:xfrm>
            <a:off x="6250819" y="3691707"/>
            <a:ext cx="91801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40BDA4"/>
              </a:buClr>
              <a:buSzPts val="2133"/>
              <a:buFont typeface="Arial"/>
              <a:buNone/>
              <a:defRPr sz="2133" b="1" i="0" u="none" strike="noStrike" cap="none">
                <a:solidFill>
                  <a:srgbClr val="40BDA4"/>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9" name="Google Shape;949;p100"/>
          <p:cNvSpPr txBox="1">
            <a:spLocks noGrp="1"/>
          </p:cNvSpPr>
          <p:nvPr>
            <p:ph type="body" idx="18"/>
          </p:nvPr>
        </p:nvSpPr>
        <p:spPr>
          <a:xfrm>
            <a:off x="7073295" y="3699018"/>
            <a:ext cx="42768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1D2C"/>
              </a:buClr>
              <a:buSzPts val="2133"/>
              <a:buFont typeface="Arial"/>
              <a:buNone/>
              <a:defRPr sz="2133" b="0"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0" name="Google Shape;950;p100"/>
          <p:cNvSpPr txBox="1">
            <a:spLocks noGrp="1"/>
          </p:cNvSpPr>
          <p:nvPr>
            <p:ph type="body" idx="19"/>
          </p:nvPr>
        </p:nvSpPr>
        <p:spPr>
          <a:xfrm>
            <a:off x="6250819" y="4545577"/>
            <a:ext cx="91801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40BDA4"/>
              </a:buClr>
              <a:buSzPts val="2133"/>
              <a:buFont typeface="Arial"/>
              <a:buNone/>
              <a:defRPr sz="2133" b="1" i="0" u="none" strike="noStrike" cap="none">
                <a:solidFill>
                  <a:srgbClr val="40BDA4"/>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1" name="Google Shape;951;p100"/>
          <p:cNvSpPr txBox="1">
            <a:spLocks noGrp="1"/>
          </p:cNvSpPr>
          <p:nvPr>
            <p:ph type="body" idx="20"/>
          </p:nvPr>
        </p:nvSpPr>
        <p:spPr>
          <a:xfrm>
            <a:off x="7073295" y="4552887"/>
            <a:ext cx="42768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1D2C"/>
              </a:buClr>
              <a:buSzPts val="2133"/>
              <a:buFont typeface="Arial"/>
              <a:buNone/>
              <a:defRPr sz="2133" b="0"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2" name="Google Shape;952;p100"/>
          <p:cNvSpPr txBox="1">
            <a:spLocks noGrp="1"/>
          </p:cNvSpPr>
          <p:nvPr>
            <p:ph type="body" idx="21"/>
          </p:nvPr>
        </p:nvSpPr>
        <p:spPr>
          <a:xfrm>
            <a:off x="6250819" y="5402810"/>
            <a:ext cx="91801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40BDA4"/>
              </a:buClr>
              <a:buSzPts val="2133"/>
              <a:buFont typeface="Arial"/>
              <a:buNone/>
              <a:defRPr sz="2133" b="1" i="0" u="none" strike="noStrike" cap="none">
                <a:solidFill>
                  <a:srgbClr val="40BDA4"/>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3" name="Google Shape;953;p100"/>
          <p:cNvSpPr txBox="1">
            <a:spLocks noGrp="1"/>
          </p:cNvSpPr>
          <p:nvPr>
            <p:ph type="body" idx="22"/>
          </p:nvPr>
        </p:nvSpPr>
        <p:spPr>
          <a:xfrm>
            <a:off x="7073295" y="5410121"/>
            <a:ext cx="42768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1D2C"/>
              </a:buClr>
              <a:buSzPts val="2133"/>
              <a:buFont typeface="Arial"/>
              <a:buNone/>
              <a:defRPr sz="2133" b="0"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54" name="Google Shape;954;p100" descr="A blue and black logo&#10;&#10;Description automatically generated"/>
          <p:cNvPicPr preferRelativeResize="0"/>
          <p:nvPr/>
        </p:nvPicPr>
        <p:blipFill rotWithShape="1">
          <a:blip r:embed="rId2">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DEFAULT">
  <p:cSld name="1_DEFAULT">
    <p:bg>
      <p:bgPr>
        <a:solidFill>
          <a:srgbClr val="001D2C"/>
        </a:solidFill>
        <a:effectLst/>
      </p:bgPr>
    </p:bg>
    <p:spTree>
      <p:nvGrpSpPr>
        <p:cNvPr id="1" name="Shape 76"/>
        <p:cNvGrpSpPr/>
        <p:nvPr/>
      </p:nvGrpSpPr>
      <p:grpSpPr>
        <a:xfrm>
          <a:off x="0" y="0"/>
          <a:ext cx="0" cy="0"/>
          <a:chOff x="0" y="0"/>
          <a:chExt cx="0" cy="0"/>
        </a:xfrm>
      </p:grpSpPr>
      <p:sp>
        <p:nvSpPr>
          <p:cNvPr id="77" name="Google Shape;77;p38"/>
          <p:cNvSpPr txBox="1">
            <a:spLocks noGrp="1"/>
          </p:cNvSpPr>
          <p:nvPr>
            <p:ph type="body" idx="1"/>
          </p:nvPr>
        </p:nvSpPr>
        <p:spPr>
          <a:xfrm>
            <a:off x="624418" y="5945718"/>
            <a:ext cx="10983383" cy="3937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467"/>
              <a:buFont typeface="Arial"/>
              <a:buNone/>
              <a:defRPr sz="1467" b="0"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Google Shape;78;p38"/>
          <p:cNvSpPr txBox="1">
            <a:spLocks noGrp="1"/>
          </p:cNvSpPr>
          <p:nvPr>
            <p:ph type="body" idx="2"/>
          </p:nvPr>
        </p:nvSpPr>
        <p:spPr>
          <a:xfrm>
            <a:off x="635000" y="2855384"/>
            <a:ext cx="10972800" cy="155786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8000"/>
              <a:buFont typeface="Arial"/>
              <a:buNone/>
              <a:defRPr sz="8000" b="1"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p38"/>
          <p:cNvSpPr txBox="1">
            <a:spLocks noGrp="1"/>
          </p:cNvSpPr>
          <p:nvPr>
            <p:ph type="body" idx="3"/>
          </p:nvPr>
        </p:nvSpPr>
        <p:spPr>
          <a:xfrm>
            <a:off x="625084" y="2446893"/>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1EAEE5"/>
              </a:buClr>
              <a:buSzPts val="2133"/>
              <a:buFont typeface="Arial"/>
              <a:buNone/>
              <a:defRPr sz="2133"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80" name="Google Shape;80;p38" descr="A blue and white letters on a black background&#10;&#10;Description automatically generated"/>
          <p:cNvPicPr preferRelativeResize="0"/>
          <p:nvPr/>
        </p:nvPicPr>
        <p:blipFill rotWithShape="1">
          <a:blip r:embed="rId2">
            <a:alphaModFix/>
          </a:blip>
          <a:srcRect/>
          <a:stretch/>
        </p:blipFill>
        <p:spPr>
          <a:xfrm>
            <a:off x="104792" y="6430807"/>
            <a:ext cx="2197733" cy="366960"/>
          </a:xfrm>
          <a:prstGeom prst="rect">
            <a:avLst/>
          </a:prstGeom>
          <a:noFill/>
          <a:ln>
            <a:noFill/>
          </a:ln>
        </p:spPr>
      </p:pic>
      <p:pic>
        <p:nvPicPr>
          <p:cNvPr id="81" name="Google Shape;81;p38" descr="A white and blue logo&#10;&#10;Description automatically generated"/>
          <p:cNvPicPr preferRelativeResize="0"/>
          <p:nvPr/>
        </p:nvPicPr>
        <p:blipFill rotWithShape="1">
          <a:blip r:embed="rId3">
            <a:alphaModFix/>
          </a:blip>
          <a:srcRect/>
          <a:stretch/>
        </p:blipFill>
        <p:spPr>
          <a:xfrm>
            <a:off x="4247147" y="518582"/>
            <a:ext cx="3890210" cy="1629240"/>
          </a:xfrm>
          <a:prstGeom prst="rect">
            <a:avLst/>
          </a:prstGeom>
          <a:noFill/>
          <a:ln>
            <a:noFill/>
          </a:ln>
        </p:spPr>
      </p:pic>
      <p:sp>
        <p:nvSpPr>
          <p:cNvPr id="82" name="Google Shape;82;p38"/>
          <p:cNvSpPr txBox="1"/>
          <p:nvPr/>
        </p:nvSpPr>
        <p:spPr>
          <a:xfrm>
            <a:off x="8464856" y="6414232"/>
            <a:ext cx="372714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Outfit Medium"/>
                <a:ea typeface="Outfit Medium"/>
                <a:cs typeface="Outfit Medium"/>
                <a:sym typeface="Outfit Medium"/>
              </a:rPr>
              <a:t>Bit.ly/anicca-search-evolution</a:t>
            </a:r>
            <a:endParaRPr sz="14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65_DEFAULT">
  <p:cSld name="65_DEFAULT">
    <p:bg>
      <p:bgPr>
        <a:solidFill>
          <a:schemeClr val="lt1"/>
        </a:solidFill>
        <a:effectLst/>
      </p:bgPr>
    </p:bg>
    <p:spTree>
      <p:nvGrpSpPr>
        <p:cNvPr id="1" name="Shape 955"/>
        <p:cNvGrpSpPr/>
        <p:nvPr/>
      </p:nvGrpSpPr>
      <p:grpSpPr>
        <a:xfrm>
          <a:off x="0" y="0"/>
          <a:ext cx="0" cy="0"/>
          <a:chOff x="0" y="0"/>
          <a:chExt cx="0" cy="0"/>
        </a:xfrm>
      </p:grpSpPr>
      <p:sp>
        <p:nvSpPr>
          <p:cNvPr id="956" name="Google Shape;956;p101"/>
          <p:cNvSpPr txBox="1">
            <a:spLocks noGrp="1"/>
          </p:cNvSpPr>
          <p:nvPr>
            <p:ph type="body" idx="1"/>
          </p:nvPr>
        </p:nvSpPr>
        <p:spPr>
          <a:xfrm>
            <a:off x="609600" y="877841"/>
            <a:ext cx="109728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3733"/>
              <a:buFont typeface="Arial"/>
              <a:buNone/>
              <a:defRPr sz="3733"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7" name="Google Shape;957;p101"/>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58" name="Google Shape;958;p101"/>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2B4EC"/>
              </a:buClr>
              <a:buSzPts val="1867"/>
              <a:buFont typeface="Arial"/>
              <a:buNone/>
              <a:defRPr sz="1867" b="1" i="0" u="none" strike="noStrike" cap="none">
                <a:solidFill>
                  <a:srgbClr val="32B4E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9" name="Google Shape;959;p101"/>
          <p:cNvSpPr txBox="1">
            <a:spLocks noGrp="1"/>
          </p:cNvSpPr>
          <p:nvPr>
            <p:ph type="body" idx="3"/>
          </p:nvPr>
        </p:nvSpPr>
        <p:spPr>
          <a:xfrm>
            <a:off x="609600" y="1655331"/>
            <a:ext cx="10972800" cy="6981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2667"/>
              <a:buFont typeface="Arial"/>
              <a:buNone/>
              <a:defRPr sz="2667" b="0"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0" name="Google Shape;960;p101"/>
          <p:cNvSpPr/>
          <p:nvPr/>
        </p:nvSpPr>
        <p:spPr>
          <a:xfrm>
            <a:off x="609599" y="2586457"/>
            <a:ext cx="2477105" cy="1488856"/>
          </a:xfrm>
          <a:prstGeom prst="chevron">
            <a:avLst>
              <a:gd name="adj" fmla="val 36088"/>
            </a:avLst>
          </a:prstGeom>
          <a:solidFill>
            <a:srgbClr val="1EAE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961" name="Google Shape;961;p101"/>
          <p:cNvSpPr/>
          <p:nvPr/>
        </p:nvSpPr>
        <p:spPr>
          <a:xfrm>
            <a:off x="2719009" y="2586457"/>
            <a:ext cx="2477105" cy="1488856"/>
          </a:xfrm>
          <a:prstGeom prst="chevron">
            <a:avLst>
              <a:gd name="adj" fmla="val 36088"/>
            </a:avLst>
          </a:prstGeom>
          <a:solidFill>
            <a:srgbClr val="1EAE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962" name="Google Shape;962;p101"/>
          <p:cNvSpPr/>
          <p:nvPr/>
        </p:nvSpPr>
        <p:spPr>
          <a:xfrm>
            <a:off x="4828418" y="2586457"/>
            <a:ext cx="2477105" cy="1488856"/>
          </a:xfrm>
          <a:prstGeom prst="chevron">
            <a:avLst>
              <a:gd name="adj" fmla="val 36088"/>
            </a:avLst>
          </a:prstGeom>
          <a:solidFill>
            <a:srgbClr val="1EAE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963" name="Google Shape;963;p101"/>
          <p:cNvSpPr/>
          <p:nvPr/>
        </p:nvSpPr>
        <p:spPr>
          <a:xfrm>
            <a:off x="6937828" y="2586457"/>
            <a:ext cx="2477105" cy="1488856"/>
          </a:xfrm>
          <a:prstGeom prst="chevron">
            <a:avLst>
              <a:gd name="adj" fmla="val 36088"/>
            </a:avLst>
          </a:prstGeom>
          <a:solidFill>
            <a:srgbClr val="1EAE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964" name="Google Shape;964;p101"/>
          <p:cNvSpPr/>
          <p:nvPr/>
        </p:nvSpPr>
        <p:spPr>
          <a:xfrm>
            <a:off x="9047237" y="2586457"/>
            <a:ext cx="2477105" cy="1488856"/>
          </a:xfrm>
          <a:prstGeom prst="chevron">
            <a:avLst>
              <a:gd name="adj" fmla="val 36088"/>
            </a:avLst>
          </a:prstGeom>
          <a:solidFill>
            <a:srgbClr val="1EAE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965" name="Google Shape;965;p101"/>
          <p:cNvSpPr/>
          <p:nvPr/>
        </p:nvSpPr>
        <p:spPr>
          <a:xfrm>
            <a:off x="609600" y="4253504"/>
            <a:ext cx="2109409" cy="472496"/>
          </a:xfrm>
          <a:prstGeom prst="chevron">
            <a:avLst>
              <a:gd name="adj" fmla="val 60663"/>
            </a:avLst>
          </a:prstGeom>
          <a:solidFill>
            <a:srgbClr val="1EAEE5">
              <a:alpha val="2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1D2C"/>
              </a:solidFill>
              <a:latin typeface="Calibri"/>
              <a:ea typeface="Calibri"/>
              <a:cs typeface="Calibri"/>
              <a:sym typeface="Calibri"/>
            </a:endParaRPr>
          </a:p>
        </p:txBody>
      </p:sp>
      <p:sp>
        <p:nvSpPr>
          <p:cNvPr id="966" name="Google Shape;966;p101"/>
          <p:cNvSpPr/>
          <p:nvPr/>
        </p:nvSpPr>
        <p:spPr>
          <a:xfrm>
            <a:off x="2719009" y="4245465"/>
            <a:ext cx="2109409" cy="472496"/>
          </a:xfrm>
          <a:prstGeom prst="chevron">
            <a:avLst>
              <a:gd name="adj" fmla="val 60663"/>
            </a:avLst>
          </a:prstGeom>
          <a:solidFill>
            <a:srgbClr val="1EAEE5">
              <a:alpha val="2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1D2C"/>
              </a:solidFill>
              <a:latin typeface="Calibri"/>
              <a:ea typeface="Calibri"/>
              <a:cs typeface="Calibri"/>
              <a:sym typeface="Calibri"/>
            </a:endParaRPr>
          </a:p>
        </p:txBody>
      </p:sp>
      <p:sp>
        <p:nvSpPr>
          <p:cNvPr id="967" name="Google Shape;967;p101"/>
          <p:cNvSpPr/>
          <p:nvPr/>
        </p:nvSpPr>
        <p:spPr>
          <a:xfrm>
            <a:off x="4828418" y="4237427"/>
            <a:ext cx="2109409" cy="472496"/>
          </a:xfrm>
          <a:prstGeom prst="chevron">
            <a:avLst>
              <a:gd name="adj" fmla="val 60663"/>
            </a:avLst>
          </a:prstGeom>
          <a:solidFill>
            <a:srgbClr val="1EAEE5">
              <a:alpha val="2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1D2C"/>
              </a:solidFill>
              <a:latin typeface="Calibri"/>
              <a:ea typeface="Calibri"/>
              <a:cs typeface="Calibri"/>
              <a:sym typeface="Calibri"/>
            </a:endParaRPr>
          </a:p>
        </p:txBody>
      </p:sp>
      <p:sp>
        <p:nvSpPr>
          <p:cNvPr id="968" name="Google Shape;968;p101"/>
          <p:cNvSpPr/>
          <p:nvPr/>
        </p:nvSpPr>
        <p:spPr>
          <a:xfrm>
            <a:off x="6937827" y="4204379"/>
            <a:ext cx="2109409" cy="472496"/>
          </a:xfrm>
          <a:prstGeom prst="chevron">
            <a:avLst>
              <a:gd name="adj" fmla="val 60663"/>
            </a:avLst>
          </a:prstGeom>
          <a:solidFill>
            <a:srgbClr val="1EAEE5">
              <a:alpha val="2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1D2C"/>
              </a:solidFill>
              <a:latin typeface="Calibri"/>
              <a:ea typeface="Calibri"/>
              <a:cs typeface="Calibri"/>
              <a:sym typeface="Calibri"/>
            </a:endParaRPr>
          </a:p>
        </p:txBody>
      </p:sp>
      <p:sp>
        <p:nvSpPr>
          <p:cNvPr id="969" name="Google Shape;969;p101"/>
          <p:cNvSpPr/>
          <p:nvPr/>
        </p:nvSpPr>
        <p:spPr>
          <a:xfrm>
            <a:off x="9047237" y="4207653"/>
            <a:ext cx="2109409" cy="472496"/>
          </a:xfrm>
          <a:prstGeom prst="chevron">
            <a:avLst>
              <a:gd name="adj" fmla="val 60663"/>
            </a:avLst>
          </a:prstGeom>
          <a:solidFill>
            <a:srgbClr val="1EAEE5">
              <a:alpha val="2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1D2C"/>
              </a:solidFill>
              <a:latin typeface="Calibri"/>
              <a:ea typeface="Calibri"/>
              <a:cs typeface="Calibri"/>
              <a:sym typeface="Calibri"/>
            </a:endParaRPr>
          </a:p>
        </p:txBody>
      </p:sp>
      <p:sp>
        <p:nvSpPr>
          <p:cNvPr id="970" name="Google Shape;970;p101"/>
          <p:cNvSpPr txBox="1">
            <a:spLocks noGrp="1"/>
          </p:cNvSpPr>
          <p:nvPr>
            <p:ph type="body" idx="4"/>
          </p:nvPr>
        </p:nvSpPr>
        <p:spPr>
          <a:xfrm>
            <a:off x="1228877" y="3131665"/>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1" name="Google Shape;971;p101"/>
          <p:cNvSpPr txBox="1">
            <a:spLocks noGrp="1"/>
          </p:cNvSpPr>
          <p:nvPr>
            <p:ph type="body" idx="5"/>
          </p:nvPr>
        </p:nvSpPr>
        <p:spPr>
          <a:xfrm>
            <a:off x="3338287" y="3131665"/>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2" name="Google Shape;972;p101"/>
          <p:cNvSpPr txBox="1">
            <a:spLocks noGrp="1"/>
          </p:cNvSpPr>
          <p:nvPr>
            <p:ph type="body" idx="6"/>
          </p:nvPr>
        </p:nvSpPr>
        <p:spPr>
          <a:xfrm>
            <a:off x="5389635" y="3131665"/>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3" name="Google Shape;973;p101"/>
          <p:cNvSpPr txBox="1">
            <a:spLocks noGrp="1"/>
          </p:cNvSpPr>
          <p:nvPr>
            <p:ph type="body" idx="7"/>
          </p:nvPr>
        </p:nvSpPr>
        <p:spPr>
          <a:xfrm>
            <a:off x="7499044" y="3119570"/>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4" name="Google Shape;974;p101"/>
          <p:cNvSpPr txBox="1">
            <a:spLocks noGrp="1"/>
          </p:cNvSpPr>
          <p:nvPr>
            <p:ph type="body" idx="8"/>
          </p:nvPr>
        </p:nvSpPr>
        <p:spPr>
          <a:xfrm>
            <a:off x="9608453" y="3111454"/>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5" name="Google Shape;975;p101"/>
          <p:cNvSpPr txBox="1">
            <a:spLocks noGrp="1"/>
          </p:cNvSpPr>
          <p:nvPr>
            <p:ph type="body" idx="9"/>
          </p:nvPr>
        </p:nvSpPr>
        <p:spPr>
          <a:xfrm>
            <a:off x="880533" y="4237427"/>
            <a:ext cx="1644952" cy="48053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1D2C"/>
              </a:buClr>
              <a:buSzPts val="1400"/>
              <a:buFont typeface="Arial"/>
              <a:buNone/>
              <a:defRPr sz="1400" b="0"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6" name="Google Shape;976;p101"/>
          <p:cNvSpPr txBox="1">
            <a:spLocks noGrp="1"/>
          </p:cNvSpPr>
          <p:nvPr>
            <p:ph type="body" idx="13"/>
          </p:nvPr>
        </p:nvSpPr>
        <p:spPr>
          <a:xfrm>
            <a:off x="2951236" y="4237427"/>
            <a:ext cx="1644952" cy="48053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1D2C"/>
              </a:buClr>
              <a:buSzPts val="1400"/>
              <a:buFont typeface="Arial"/>
              <a:buNone/>
              <a:defRPr sz="1400" b="0"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7" name="Google Shape;977;p101"/>
          <p:cNvSpPr txBox="1">
            <a:spLocks noGrp="1"/>
          </p:cNvSpPr>
          <p:nvPr>
            <p:ph type="body" idx="14"/>
          </p:nvPr>
        </p:nvSpPr>
        <p:spPr>
          <a:xfrm>
            <a:off x="5060645" y="4215693"/>
            <a:ext cx="1644952" cy="48053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1D2C"/>
              </a:buClr>
              <a:buSzPts val="1400"/>
              <a:buFont typeface="Arial"/>
              <a:buNone/>
              <a:defRPr sz="1400" b="0"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8" name="Google Shape;978;p101"/>
          <p:cNvSpPr txBox="1">
            <a:spLocks noGrp="1"/>
          </p:cNvSpPr>
          <p:nvPr>
            <p:ph type="body" idx="15"/>
          </p:nvPr>
        </p:nvSpPr>
        <p:spPr>
          <a:xfrm>
            <a:off x="7170055" y="4204379"/>
            <a:ext cx="1644952" cy="48053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1D2C"/>
              </a:buClr>
              <a:buSzPts val="1400"/>
              <a:buFont typeface="Arial"/>
              <a:buNone/>
              <a:defRPr sz="1400" b="0"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9" name="Google Shape;979;p101"/>
          <p:cNvSpPr txBox="1">
            <a:spLocks noGrp="1"/>
          </p:cNvSpPr>
          <p:nvPr>
            <p:ph type="body" idx="16"/>
          </p:nvPr>
        </p:nvSpPr>
        <p:spPr>
          <a:xfrm>
            <a:off x="9240757" y="4204379"/>
            <a:ext cx="1644952" cy="480535"/>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1D2C"/>
              </a:buClr>
              <a:buSzPts val="1400"/>
              <a:buFont typeface="Arial"/>
              <a:buNone/>
              <a:defRPr sz="1400" b="0"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80" name="Google Shape;980;p101" descr="A blue and black logo&#10;&#10;Description automatically generated"/>
          <p:cNvPicPr preferRelativeResize="0"/>
          <p:nvPr/>
        </p:nvPicPr>
        <p:blipFill rotWithShape="1">
          <a:blip r:embed="rId2">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77_DEFAULT">
  <p:cSld name="77_DEFAULT">
    <p:bg>
      <p:bgPr>
        <a:solidFill>
          <a:schemeClr val="lt1"/>
        </a:solidFill>
        <a:effectLst/>
      </p:bgPr>
    </p:bg>
    <p:spTree>
      <p:nvGrpSpPr>
        <p:cNvPr id="1" name="Shape 981"/>
        <p:cNvGrpSpPr/>
        <p:nvPr/>
      </p:nvGrpSpPr>
      <p:grpSpPr>
        <a:xfrm>
          <a:off x="0" y="0"/>
          <a:ext cx="0" cy="0"/>
          <a:chOff x="0" y="0"/>
          <a:chExt cx="0" cy="0"/>
        </a:xfrm>
      </p:grpSpPr>
      <p:sp>
        <p:nvSpPr>
          <p:cNvPr id="982" name="Google Shape;982;p102"/>
          <p:cNvSpPr txBox="1">
            <a:spLocks noGrp="1"/>
          </p:cNvSpPr>
          <p:nvPr>
            <p:ph type="body" idx="1"/>
          </p:nvPr>
        </p:nvSpPr>
        <p:spPr>
          <a:xfrm>
            <a:off x="609600" y="877841"/>
            <a:ext cx="109728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3733"/>
              <a:buFont typeface="Arial"/>
              <a:buNone/>
              <a:defRPr sz="3733"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3" name="Google Shape;983;p102"/>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84" name="Google Shape;984;p102"/>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2B4EC"/>
              </a:buClr>
              <a:buSzPts val="1867"/>
              <a:buFont typeface="Arial"/>
              <a:buNone/>
              <a:defRPr sz="1867" b="1" i="0" u="none" strike="noStrike" cap="none">
                <a:solidFill>
                  <a:srgbClr val="32B4E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5" name="Google Shape;985;p102"/>
          <p:cNvSpPr txBox="1">
            <a:spLocks noGrp="1"/>
          </p:cNvSpPr>
          <p:nvPr>
            <p:ph type="body" idx="3"/>
          </p:nvPr>
        </p:nvSpPr>
        <p:spPr>
          <a:xfrm>
            <a:off x="580570" y="3885278"/>
            <a:ext cx="10972800" cy="6981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2667"/>
              <a:buFont typeface="Arial"/>
              <a:buNone/>
              <a:defRPr sz="2667" b="0"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6" name="Google Shape;986;p102"/>
          <p:cNvSpPr/>
          <p:nvPr/>
        </p:nvSpPr>
        <p:spPr>
          <a:xfrm>
            <a:off x="609599" y="2028673"/>
            <a:ext cx="2477105" cy="1488856"/>
          </a:xfrm>
          <a:prstGeom prst="chevron">
            <a:avLst>
              <a:gd name="adj" fmla="val 36088"/>
            </a:avLst>
          </a:prstGeom>
          <a:solidFill>
            <a:srgbClr val="1EAE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987" name="Google Shape;987;p102"/>
          <p:cNvSpPr/>
          <p:nvPr/>
        </p:nvSpPr>
        <p:spPr>
          <a:xfrm>
            <a:off x="2719009" y="2028673"/>
            <a:ext cx="2477105" cy="1488856"/>
          </a:xfrm>
          <a:prstGeom prst="chevron">
            <a:avLst>
              <a:gd name="adj" fmla="val 36088"/>
            </a:avLst>
          </a:prstGeom>
          <a:solidFill>
            <a:srgbClr val="1EAE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988" name="Google Shape;988;p102"/>
          <p:cNvSpPr/>
          <p:nvPr/>
        </p:nvSpPr>
        <p:spPr>
          <a:xfrm>
            <a:off x="4828418" y="2028673"/>
            <a:ext cx="2477105" cy="1488856"/>
          </a:xfrm>
          <a:prstGeom prst="chevron">
            <a:avLst>
              <a:gd name="adj" fmla="val 36088"/>
            </a:avLst>
          </a:prstGeom>
          <a:solidFill>
            <a:srgbClr val="1EAE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989" name="Google Shape;989;p102"/>
          <p:cNvSpPr/>
          <p:nvPr/>
        </p:nvSpPr>
        <p:spPr>
          <a:xfrm>
            <a:off x="6937828" y="2028673"/>
            <a:ext cx="2477105" cy="1488856"/>
          </a:xfrm>
          <a:prstGeom prst="chevron">
            <a:avLst>
              <a:gd name="adj" fmla="val 36088"/>
            </a:avLst>
          </a:prstGeom>
          <a:solidFill>
            <a:srgbClr val="1EAE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990" name="Google Shape;990;p102"/>
          <p:cNvSpPr/>
          <p:nvPr/>
        </p:nvSpPr>
        <p:spPr>
          <a:xfrm>
            <a:off x="9047237" y="2028673"/>
            <a:ext cx="2477105" cy="1488856"/>
          </a:xfrm>
          <a:prstGeom prst="chevron">
            <a:avLst>
              <a:gd name="adj" fmla="val 36088"/>
            </a:avLst>
          </a:prstGeom>
          <a:solidFill>
            <a:srgbClr val="1EAE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991" name="Google Shape;991;p102"/>
          <p:cNvSpPr txBox="1">
            <a:spLocks noGrp="1"/>
          </p:cNvSpPr>
          <p:nvPr>
            <p:ph type="body" idx="4"/>
          </p:nvPr>
        </p:nvSpPr>
        <p:spPr>
          <a:xfrm>
            <a:off x="1228877" y="2573881"/>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2" name="Google Shape;992;p102"/>
          <p:cNvSpPr txBox="1">
            <a:spLocks noGrp="1"/>
          </p:cNvSpPr>
          <p:nvPr>
            <p:ph type="body" idx="5"/>
          </p:nvPr>
        </p:nvSpPr>
        <p:spPr>
          <a:xfrm>
            <a:off x="3338287" y="2573881"/>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3" name="Google Shape;993;p102"/>
          <p:cNvSpPr txBox="1">
            <a:spLocks noGrp="1"/>
          </p:cNvSpPr>
          <p:nvPr>
            <p:ph type="body" idx="6"/>
          </p:nvPr>
        </p:nvSpPr>
        <p:spPr>
          <a:xfrm>
            <a:off x="5389635" y="2573881"/>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4" name="Google Shape;994;p102"/>
          <p:cNvSpPr txBox="1">
            <a:spLocks noGrp="1"/>
          </p:cNvSpPr>
          <p:nvPr>
            <p:ph type="body" idx="7"/>
          </p:nvPr>
        </p:nvSpPr>
        <p:spPr>
          <a:xfrm>
            <a:off x="7499044" y="2561786"/>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5" name="Google Shape;995;p102"/>
          <p:cNvSpPr txBox="1">
            <a:spLocks noGrp="1"/>
          </p:cNvSpPr>
          <p:nvPr>
            <p:ph type="body" idx="8"/>
          </p:nvPr>
        </p:nvSpPr>
        <p:spPr>
          <a:xfrm>
            <a:off x="9608453" y="2553670"/>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96" name="Google Shape;996;p102" descr="A blue and black logo&#10;&#10;Description automatically generated"/>
          <p:cNvPicPr preferRelativeResize="0"/>
          <p:nvPr/>
        </p:nvPicPr>
        <p:blipFill rotWithShape="1">
          <a:blip r:embed="rId2">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66_DEFAULT">
  <p:cSld name="66_DEFAULT">
    <p:bg>
      <p:bgPr>
        <a:solidFill>
          <a:schemeClr val="lt1"/>
        </a:solidFill>
        <a:effectLst/>
      </p:bgPr>
    </p:bg>
    <p:spTree>
      <p:nvGrpSpPr>
        <p:cNvPr id="1" name="Shape 997"/>
        <p:cNvGrpSpPr/>
        <p:nvPr/>
      </p:nvGrpSpPr>
      <p:grpSpPr>
        <a:xfrm>
          <a:off x="0" y="0"/>
          <a:ext cx="0" cy="0"/>
          <a:chOff x="0" y="0"/>
          <a:chExt cx="0" cy="0"/>
        </a:xfrm>
      </p:grpSpPr>
      <p:sp>
        <p:nvSpPr>
          <p:cNvPr id="998" name="Google Shape;998;p103"/>
          <p:cNvSpPr txBox="1">
            <a:spLocks noGrp="1"/>
          </p:cNvSpPr>
          <p:nvPr>
            <p:ph type="body" idx="1"/>
          </p:nvPr>
        </p:nvSpPr>
        <p:spPr>
          <a:xfrm>
            <a:off x="609600" y="877841"/>
            <a:ext cx="109728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3733"/>
              <a:buFont typeface="Arial"/>
              <a:buNone/>
              <a:defRPr sz="3733"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9" name="Google Shape;999;p103"/>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000" name="Google Shape;1000;p103"/>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2B4EC"/>
              </a:buClr>
              <a:buSzPts val="1867"/>
              <a:buFont typeface="Arial"/>
              <a:buNone/>
              <a:defRPr sz="1867" b="1" i="0" u="none" strike="noStrike" cap="none">
                <a:solidFill>
                  <a:srgbClr val="32B4E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1" name="Google Shape;1001;p103"/>
          <p:cNvSpPr txBox="1">
            <a:spLocks noGrp="1"/>
          </p:cNvSpPr>
          <p:nvPr>
            <p:ph type="body" idx="3"/>
          </p:nvPr>
        </p:nvSpPr>
        <p:spPr>
          <a:xfrm>
            <a:off x="609600" y="3744866"/>
            <a:ext cx="10972800" cy="6981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2667"/>
              <a:buFont typeface="Arial"/>
              <a:buNone/>
              <a:defRPr sz="2667" b="0"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2" name="Google Shape;1002;p103"/>
          <p:cNvSpPr/>
          <p:nvPr/>
        </p:nvSpPr>
        <p:spPr>
          <a:xfrm>
            <a:off x="609599" y="1943787"/>
            <a:ext cx="2477105" cy="1488856"/>
          </a:xfrm>
          <a:prstGeom prst="chevron">
            <a:avLst>
              <a:gd name="adj" fmla="val 36088"/>
            </a:avLst>
          </a:prstGeom>
          <a:solidFill>
            <a:srgbClr val="1EAE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03" name="Google Shape;1003;p103"/>
          <p:cNvSpPr/>
          <p:nvPr/>
        </p:nvSpPr>
        <p:spPr>
          <a:xfrm>
            <a:off x="2719009" y="1943787"/>
            <a:ext cx="2477105" cy="1488856"/>
          </a:xfrm>
          <a:prstGeom prst="chevron">
            <a:avLst>
              <a:gd name="adj" fmla="val 36088"/>
            </a:avLst>
          </a:prstGeom>
          <a:solidFill>
            <a:srgbClr val="1EAEE5">
              <a:alpha val="2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04" name="Google Shape;1004;p103"/>
          <p:cNvSpPr/>
          <p:nvPr/>
        </p:nvSpPr>
        <p:spPr>
          <a:xfrm>
            <a:off x="4828418" y="1943787"/>
            <a:ext cx="2477105" cy="1488856"/>
          </a:xfrm>
          <a:prstGeom prst="chevron">
            <a:avLst>
              <a:gd name="adj" fmla="val 36088"/>
            </a:avLst>
          </a:prstGeom>
          <a:solidFill>
            <a:srgbClr val="1EAEE5">
              <a:alpha val="2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05" name="Google Shape;1005;p103"/>
          <p:cNvSpPr/>
          <p:nvPr/>
        </p:nvSpPr>
        <p:spPr>
          <a:xfrm>
            <a:off x="6937828" y="1943787"/>
            <a:ext cx="2477105" cy="1488856"/>
          </a:xfrm>
          <a:prstGeom prst="chevron">
            <a:avLst>
              <a:gd name="adj" fmla="val 36088"/>
            </a:avLst>
          </a:prstGeom>
          <a:solidFill>
            <a:srgbClr val="1EAEE5">
              <a:alpha val="2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06" name="Google Shape;1006;p103"/>
          <p:cNvSpPr/>
          <p:nvPr/>
        </p:nvSpPr>
        <p:spPr>
          <a:xfrm>
            <a:off x="9047237" y="1943787"/>
            <a:ext cx="2477105" cy="1488856"/>
          </a:xfrm>
          <a:prstGeom prst="chevron">
            <a:avLst>
              <a:gd name="adj" fmla="val 36088"/>
            </a:avLst>
          </a:prstGeom>
          <a:solidFill>
            <a:srgbClr val="1EAEE5">
              <a:alpha val="2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07" name="Google Shape;1007;p103"/>
          <p:cNvSpPr txBox="1">
            <a:spLocks noGrp="1"/>
          </p:cNvSpPr>
          <p:nvPr>
            <p:ph type="body" idx="4"/>
          </p:nvPr>
        </p:nvSpPr>
        <p:spPr>
          <a:xfrm>
            <a:off x="1228877" y="2488994"/>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8" name="Google Shape;1008;p103"/>
          <p:cNvSpPr txBox="1">
            <a:spLocks noGrp="1"/>
          </p:cNvSpPr>
          <p:nvPr>
            <p:ph type="body" idx="5"/>
          </p:nvPr>
        </p:nvSpPr>
        <p:spPr>
          <a:xfrm>
            <a:off x="3338287" y="2488994"/>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9" name="Google Shape;1009;p103"/>
          <p:cNvSpPr txBox="1">
            <a:spLocks noGrp="1"/>
          </p:cNvSpPr>
          <p:nvPr>
            <p:ph type="body" idx="6"/>
          </p:nvPr>
        </p:nvSpPr>
        <p:spPr>
          <a:xfrm>
            <a:off x="5389635" y="2488994"/>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0" name="Google Shape;1010;p103"/>
          <p:cNvSpPr txBox="1">
            <a:spLocks noGrp="1"/>
          </p:cNvSpPr>
          <p:nvPr>
            <p:ph type="body" idx="7"/>
          </p:nvPr>
        </p:nvSpPr>
        <p:spPr>
          <a:xfrm>
            <a:off x="7499044" y="2476899"/>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1" name="Google Shape;1011;p103"/>
          <p:cNvSpPr txBox="1">
            <a:spLocks noGrp="1"/>
          </p:cNvSpPr>
          <p:nvPr>
            <p:ph type="body" idx="8"/>
          </p:nvPr>
        </p:nvSpPr>
        <p:spPr>
          <a:xfrm>
            <a:off x="9608453" y="2468783"/>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12" name="Google Shape;1012;p103" descr="A blue and black logo&#10;&#10;Description automatically generated"/>
          <p:cNvPicPr preferRelativeResize="0"/>
          <p:nvPr/>
        </p:nvPicPr>
        <p:blipFill rotWithShape="1">
          <a:blip r:embed="rId2">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67_DEFAULT">
  <p:cSld name="67_DEFAULT">
    <p:bg>
      <p:bgPr>
        <a:solidFill>
          <a:schemeClr val="lt1"/>
        </a:solidFill>
        <a:effectLst/>
      </p:bgPr>
    </p:bg>
    <p:spTree>
      <p:nvGrpSpPr>
        <p:cNvPr id="1" name="Shape 1013"/>
        <p:cNvGrpSpPr/>
        <p:nvPr/>
      </p:nvGrpSpPr>
      <p:grpSpPr>
        <a:xfrm>
          <a:off x="0" y="0"/>
          <a:ext cx="0" cy="0"/>
          <a:chOff x="0" y="0"/>
          <a:chExt cx="0" cy="0"/>
        </a:xfrm>
      </p:grpSpPr>
      <p:sp>
        <p:nvSpPr>
          <p:cNvPr id="1014" name="Google Shape;1014;p104"/>
          <p:cNvSpPr txBox="1">
            <a:spLocks noGrp="1"/>
          </p:cNvSpPr>
          <p:nvPr>
            <p:ph type="body" idx="1"/>
          </p:nvPr>
        </p:nvSpPr>
        <p:spPr>
          <a:xfrm>
            <a:off x="609600" y="877841"/>
            <a:ext cx="109728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3733"/>
              <a:buFont typeface="Arial"/>
              <a:buNone/>
              <a:defRPr sz="3733"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5" name="Google Shape;1015;p104"/>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016" name="Google Shape;1016;p104"/>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2B4EC"/>
              </a:buClr>
              <a:buSzPts val="1867"/>
              <a:buFont typeface="Arial"/>
              <a:buNone/>
              <a:defRPr sz="1867" b="1" i="0" u="none" strike="noStrike" cap="none">
                <a:solidFill>
                  <a:srgbClr val="32B4E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7" name="Google Shape;1017;p104"/>
          <p:cNvSpPr txBox="1">
            <a:spLocks noGrp="1"/>
          </p:cNvSpPr>
          <p:nvPr>
            <p:ph type="body" idx="3"/>
          </p:nvPr>
        </p:nvSpPr>
        <p:spPr>
          <a:xfrm>
            <a:off x="609600" y="3744866"/>
            <a:ext cx="10972800" cy="6981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2667"/>
              <a:buFont typeface="Arial"/>
              <a:buNone/>
              <a:defRPr sz="2667" b="0"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8" name="Google Shape;1018;p104"/>
          <p:cNvSpPr/>
          <p:nvPr/>
        </p:nvSpPr>
        <p:spPr>
          <a:xfrm>
            <a:off x="609599" y="1943787"/>
            <a:ext cx="2477105" cy="1488856"/>
          </a:xfrm>
          <a:prstGeom prst="chevron">
            <a:avLst>
              <a:gd name="adj" fmla="val 36088"/>
            </a:avLst>
          </a:prstGeom>
          <a:solidFill>
            <a:srgbClr val="1EAEE5">
              <a:alpha val="20000"/>
            </a:srgbClr>
          </a:solidFill>
          <a:ln w="12700" cap="flat" cmpd="sng">
            <a:solidFill>
              <a:srgbClr val="1EAEE5">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19" name="Google Shape;1019;p104"/>
          <p:cNvSpPr/>
          <p:nvPr/>
        </p:nvSpPr>
        <p:spPr>
          <a:xfrm>
            <a:off x="2719009" y="1943787"/>
            <a:ext cx="2477105" cy="1488856"/>
          </a:xfrm>
          <a:prstGeom prst="chevron">
            <a:avLst>
              <a:gd name="adj" fmla="val 36088"/>
            </a:avLst>
          </a:prstGeom>
          <a:solidFill>
            <a:srgbClr val="1EAEE5"/>
          </a:solidFill>
          <a:ln w="12700" cap="flat" cmpd="sng">
            <a:solidFill>
              <a:srgbClr val="1EAE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20" name="Google Shape;1020;p104"/>
          <p:cNvSpPr/>
          <p:nvPr/>
        </p:nvSpPr>
        <p:spPr>
          <a:xfrm>
            <a:off x="4828418" y="1943787"/>
            <a:ext cx="2477105" cy="1488856"/>
          </a:xfrm>
          <a:prstGeom prst="chevron">
            <a:avLst>
              <a:gd name="adj" fmla="val 36088"/>
            </a:avLst>
          </a:prstGeom>
          <a:solidFill>
            <a:srgbClr val="1EAEE5">
              <a:alpha val="20000"/>
            </a:srgbClr>
          </a:solidFill>
          <a:ln w="12700" cap="flat" cmpd="sng">
            <a:solidFill>
              <a:srgbClr val="1EAEE5">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21" name="Google Shape;1021;p104"/>
          <p:cNvSpPr/>
          <p:nvPr/>
        </p:nvSpPr>
        <p:spPr>
          <a:xfrm>
            <a:off x="6937828" y="1943787"/>
            <a:ext cx="2477105" cy="1488856"/>
          </a:xfrm>
          <a:prstGeom prst="chevron">
            <a:avLst>
              <a:gd name="adj" fmla="val 36088"/>
            </a:avLst>
          </a:prstGeom>
          <a:solidFill>
            <a:srgbClr val="1EAEE5">
              <a:alpha val="20000"/>
            </a:srgbClr>
          </a:solidFill>
          <a:ln w="12700" cap="flat" cmpd="sng">
            <a:solidFill>
              <a:srgbClr val="1EAEE5">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22" name="Google Shape;1022;p104"/>
          <p:cNvSpPr/>
          <p:nvPr/>
        </p:nvSpPr>
        <p:spPr>
          <a:xfrm>
            <a:off x="9047237" y="1943787"/>
            <a:ext cx="2477105" cy="1488856"/>
          </a:xfrm>
          <a:prstGeom prst="chevron">
            <a:avLst>
              <a:gd name="adj" fmla="val 36088"/>
            </a:avLst>
          </a:prstGeom>
          <a:solidFill>
            <a:srgbClr val="1EAEE5">
              <a:alpha val="20000"/>
            </a:srgbClr>
          </a:solidFill>
          <a:ln w="12700" cap="flat" cmpd="sng">
            <a:solidFill>
              <a:srgbClr val="1EAEE5">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23" name="Google Shape;1023;p104"/>
          <p:cNvSpPr txBox="1">
            <a:spLocks noGrp="1"/>
          </p:cNvSpPr>
          <p:nvPr>
            <p:ph type="body" idx="4"/>
          </p:nvPr>
        </p:nvSpPr>
        <p:spPr>
          <a:xfrm>
            <a:off x="1228877" y="2488994"/>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4" name="Google Shape;1024;p104"/>
          <p:cNvSpPr txBox="1">
            <a:spLocks noGrp="1"/>
          </p:cNvSpPr>
          <p:nvPr>
            <p:ph type="body" idx="5"/>
          </p:nvPr>
        </p:nvSpPr>
        <p:spPr>
          <a:xfrm>
            <a:off x="3338287" y="2488994"/>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5" name="Google Shape;1025;p104"/>
          <p:cNvSpPr txBox="1">
            <a:spLocks noGrp="1"/>
          </p:cNvSpPr>
          <p:nvPr>
            <p:ph type="body" idx="6"/>
          </p:nvPr>
        </p:nvSpPr>
        <p:spPr>
          <a:xfrm>
            <a:off x="5389635" y="2488994"/>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6" name="Google Shape;1026;p104"/>
          <p:cNvSpPr txBox="1">
            <a:spLocks noGrp="1"/>
          </p:cNvSpPr>
          <p:nvPr>
            <p:ph type="body" idx="7"/>
          </p:nvPr>
        </p:nvSpPr>
        <p:spPr>
          <a:xfrm>
            <a:off x="7499044" y="2476899"/>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7" name="Google Shape;1027;p104"/>
          <p:cNvSpPr txBox="1">
            <a:spLocks noGrp="1"/>
          </p:cNvSpPr>
          <p:nvPr>
            <p:ph type="body" idx="8"/>
          </p:nvPr>
        </p:nvSpPr>
        <p:spPr>
          <a:xfrm>
            <a:off x="9608453" y="2468783"/>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28" name="Google Shape;1028;p104" descr="A blue and black logo&#10;&#10;Description automatically generated"/>
          <p:cNvPicPr preferRelativeResize="0"/>
          <p:nvPr/>
        </p:nvPicPr>
        <p:blipFill rotWithShape="1">
          <a:blip r:embed="rId2">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68_DEFAULT">
  <p:cSld name="68_DEFAULT">
    <p:bg>
      <p:bgPr>
        <a:solidFill>
          <a:schemeClr val="lt1"/>
        </a:solidFill>
        <a:effectLst/>
      </p:bgPr>
    </p:bg>
    <p:spTree>
      <p:nvGrpSpPr>
        <p:cNvPr id="1" name="Shape 1029"/>
        <p:cNvGrpSpPr/>
        <p:nvPr/>
      </p:nvGrpSpPr>
      <p:grpSpPr>
        <a:xfrm>
          <a:off x="0" y="0"/>
          <a:ext cx="0" cy="0"/>
          <a:chOff x="0" y="0"/>
          <a:chExt cx="0" cy="0"/>
        </a:xfrm>
      </p:grpSpPr>
      <p:sp>
        <p:nvSpPr>
          <p:cNvPr id="1030" name="Google Shape;1030;p105"/>
          <p:cNvSpPr txBox="1">
            <a:spLocks noGrp="1"/>
          </p:cNvSpPr>
          <p:nvPr>
            <p:ph type="body" idx="1"/>
          </p:nvPr>
        </p:nvSpPr>
        <p:spPr>
          <a:xfrm>
            <a:off x="609600" y="877840"/>
            <a:ext cx="109728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3733"/>
              <a:buFont typeface="Arial"/>
              <a:buNone/>
              <a:defRPr sz="3733"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1" name="Google Shape;1031;p105"/>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032" name="Google Shape;1032;p105"/>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2B4EC"/>
              </a:buClr>
              <a:buSzPts val="1867"/>
              <a:buFont typeface="Arial"/>
              <a:buNone/>
              <a:defRPr sz="1867" b="1" i="0" u="none" strike="noStrike" cap="none">
                <a:solidFill>
                  <a:srgbClr val="32B4E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3" name="Google Shape;1033;p105"/>
          <p:cNvSpPr txBox="1">
            <a:spLocks noGrp="1"/>
          </p:cNvSpPr>
          <p:nvPr>
            <p:ph type="body" idx="3"/>
          </p:nvPr>
        </p:nvSpPr>
        <p:spPr>
          <a:xfrm>
            <a:off x="609600" y="3744866"/>
            <a:ext cx="10972800" cy="6981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2667"/>
              <a:buFont typeface="Arial"/>
              <a:buNone/>
              <a:defRPr sz="2667" b="0"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4" name="Google Shape;1034;p105"/>
          <p:cNvSpPr/>
          <p:nvPr/>
        </p:nvSpPr>
        <p:spPr>
          <a:xfrm>
            <a:off x="609599" y="1943787"/>
            <a:ext cx="2477105" cy="1488856"/>
          </a:xfrm>
          <a:prstGeom prst="chevron">
            <a:avLst>
              <a:gd name="adj" fmla="val 36088"/>
            </a:avLst>
          </a:prstGeom>
          <a:solidFill>
            <a:srgbClr val="1EAEE5">
              <a:alpha val="20000"/>
            </a:srgbClr>
          </a:solidFill>
          <a:ln w="12700" cap="flat" cmpd="sng">
            <a:solidFill>
              <a:srgbClr val="1EAEE5">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35" name="Google Shape;1035;p105"/>
          <p:cNvSpPr/>
          <p:nvPr/>
        </p:nvSpPr>
        <p:spPr>
          <a:xfrm>
            <a:off x="2719009" y="1943787"/>
            <a:ext cx="2477105" cy="1488856"/>
          </a:xfrm>
          <a:prstGeom prst="chevron">
            <a:avLst>
              <a:gd name="adj" fmla="val 36088"/>
            </a:avLst>
          </a:prstGeom>
          <a:solidFill>
            <a:srgbClr val="1EAEE5">
              <a:alpha val="20000"/>
            </a:srgbClr>
          </a:solidFill>
          <a:ln w="12700" cap="flat" cmpd="sng">
            <a:solidFill>
              <a:srgbClr val="1EAEE5">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36" name="Google Shape;1036;p105"/>
          <p:cNvSpPr/>
          <p:nvPr/>
        </p:nvSpPr>
        <p:spPr>
          <a:xfrm>
            <a:off x="4828418" y="1943787"/>
            <a:ext cx="2477105" cy="1488856"/>
          </a:xfrm>
          <a:prstGeom prst="chevron">
            <a:avLst>
              <a:gd name="adj" fmla="val 36088"/>
            </a:avLst>
          </a:prstGeom>
          <a:solidFill>
            <a:srgbClr val="1EAEE5"/>
          </a:solidFill>
          <a:ln w="12700" cap="flat" cmpd="sng">
            <a:solidFill>
              <a:srgbClr val="1EAE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37" name="Google Shape;1037;p105"/>
          <p:cNvSpPr/>
          <p:nvPr/>
        </p:nvSpPr>
        <p:spPr>
          <a:xfrm>
            <a:off x="6937828" y="1943787"/>
            <a:ext cx="2477105" cy="1488856"/>
          </a:xfrm>
          <a:prstGeom prst="chevron">
            <a:avLst>
              <a:gd name="adj" fmla="val 36088"/>
            </a:avLst>
          </a:prstGeom>
          <a:solidFill>
            <a:srgbClr val="1EAEE5">
              <a:alpha val="20000"/>
            </a:srgbClr>
          </a:solidFill>
          <a:ln w="12700" cap="flat" cmpd="sng">
            <a:solidFill>
              <a:srgbClr val="1EAEE5">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38" name="Google Shape;1038;p105"/>
          <p:cNvSpPr/>
          <p:nvPr/>
        </p:nvSpPr>
        <p:spPr>
          <a:xfrm>
            <a:off x="9047237" y="1943787"/>
            <a:ext cx="2477105" cy="1488856"/>
          </a:xfrm>
          <a:prstGeom prst="chevron">
            <a:avLst>
              <a:gd name="adj" fmla="val 36088"/>
            </a:avLst>
          </a:prstGeom>
          <a:solidFill>
            <a:srgbClr val="1EAEE5">
              <a:alpha val="20000"/>
            </a:srgbClr>
          </a:solidFill>
          <a:ln w="12700" cap="flat" cmpd="sng">
            <a:solidFill>
              <a:srgbClr val="1EAEE5">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39" name="Google Shape;1039;p105"/>
          <p:cNvSpPr txBox="1">
            <a:spLocks noGrp="1"/>
          </p:cNvSpPr>
          <p:nvPr>
            <p:ph type="body" idx="4"/>
          </p:nvPr>
        </p:nvSpPr>
        <p:spPr>
          <a:xfrm>
            <a:off x="1228877" y="2488994"/>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0" name="Google Shape;1040;p105"/>
          <p:cNvSpPr txBox="1">
            <a:spLocks noGrp="1"/>
          </p:cNvSpPr>
          <p:nvPr>
            <p:ph type="body" idx="5"/>
          </p:nvPr>
        </p:nvSpPr>
        <p:spPr>
          <a:xfrm>
            <a:off x="3338287" y="2488994"/>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1" name="Google Shape;1041;p105"/>
          <p:cNvSpPr txBox="1">
            <a:spLocks noGrp="1"/>
          </p:cNvSpPr>
          <p:nvPr>
            <p:ph type="body" idx="6"/>
          </p:nvPr>
        </p:nvSpPr>
        <p:spPr>
          <a:xfrm>
            <a:off x="5389635" y="2488994"/>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2" name="Google Shape;1042;p105"/>
          <p:cNvSpPr txBox="1">
            <a:spLocks noGrp="1"/>
          </p:cNvSpPr>
          <p:nvPr>
            <p:ph type="body" idx="7"/>
          </p:nvPr>
        </p:nvSpPr>
        <p:spPr>
          <a:xfrm>
            <a:off x="7499044" y="2476899"/>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3" name="Google Shape;1043;p105"/>
          <p:cNvSpPr txBox="1">
            <a:spLocks noGrp="1"/>
          </p:cNvSpPr>
          <p:nvPr>
            <p:ph type="body" idx="8"/>
          </p:nvPr>
        </p:nvSpPr>
        <p:spPr>
          <a:xfrm>
            <a:off x="9608453" y="2468783"/>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44" name="Google Shape;1044;p105" descr="A blue and black logo&#10;&#10;Description automatically generated"/>
          <p:cNvPicPr preferRelativeResize="0"/>
          <p:nvPr/>
        </p:nvPicPr>
        <p:blipFill rotWithShape="1">
          <a:blip r:embed="rId2">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69_DEFAULT">
  <p:cSld name="69_DEFAULT">
    <p:bg>
      <p:bgPr>
        <a:solidFill>
          <a:schemeClr val="lt1"/>
        </a:solidFill>
        <a:effectLst/>
      </p:bgPr>
    </p:bg>
    <p:spTree>
      <p:nvGrpSpPr>
        <p:cNvPr id="1" name="Shape 1045"/>
        <p:cNvGrpSpPr/>
        <p:nvPr/>
      </p:nvGrpSpPr>
      <p:grpSpPr>
        <a:xfrm>
          <a:off x="0" y="0"/>
          <a:ext cx="0" cy="0"/>
          <a:chOff x="0" y="0"/>
          <a:chExt cx="0" cy="0"/>
        </a:xfrm>
      </p:grpSpPr>
      <p:sp>
        <p:nvSpPr>
          <p:cNvPr id="1046" name="Google Shape;1046;p106"/>
          <p:cNvSpPr txBox="1">
            <a:spLocks noGrp="1"/>
          </p:cNvSpPr>
          <p:nvPr>
            <p:ph type="body" idx="1"/>
          </p:nvPr>
        </p:nvSpPr>
        <p:spPr>
          <a:xfrm>
            <a:off x="609600" y="877841"/>
            <a:ext cx="109728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3733"/>
              <a:buFont typeface="Arial"/>
              <a:buNone/>
              <a:defRPr sz="3733" b="0"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7" name="Google Shape;1047;p106"/>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048" name="Google Shape;1048;p106"/>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2B4EC"/>
              </a:buClr>
              <a:buSzPts val="1867"/>
              <a:buFont typeface="Arial"/>
              <a:buNone/>
              <a:defRPr sz="1867" b="1" i="0" u="none" strike="noStrike" cap="none">
                <a:solidFill>
                  <a:srgbClr val="32B4E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9" name="Google Shape;1049;p106"/>
          <p:cNvSpPr txBox="1">
            <a:spLocks noGrp="1"/>
          </p:cNvSpPr>
          <p:nvPr>
            <p:ph type="body" idx="3"/>
          </p:nvPr>
        </p:nvSpPr>
        <p:spPr>
          <a:xfrm>
            <a:off x="609600" y="3744866"/>
            <a:ext cx="10972800" cy="6981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2667"/>
              <a:buFont typeface="Arial"/>
              <a:buNone/>
              <a:defRPr sz="2667" b="0"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0" name="Google Shape;1050;p106"/>
          <p:cNvSpPr/>
          <p:nvPr/>
        </p:nvSpPr>
        <p:spPr>
          <a:xfrm>
            <a:off x="609599" y="1943787"/>
            <a:ext cx="2477105" cy="1488856"/>
          </a:xfrm>
          <a:prstGeom prst="chevron">
            <a:avLst>
              <a:gd name="adj" fmla="val 36088"/>
            </a:avLst>
          </a:prstGeom>
          <a:solidFill>
            <a:srgbClr val="1EAEE5">
              <a:alpha val="20000"/>
            </a:srgbClr>
          </a:solidFill>
          <a:ln w="12700" cap="flat" cmpd="sng">
            <a:solidFill>
              <a:srgbClr val="1EAEE5">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51" name="Google Shape;1051;p106"/>
          <p:cNvSpPr/>
          <p:nvPr/>
        </p:nvSpPr>
        <p:spPr>
          <a:xfrm>
            <a:off x="2719009" y="1943787"/>
            <a:ext cx="2477105" cy="1488856"/>
          </a:xfrm>
          <a:prstGeom prst="chevron">
            <a:avLst>
              <a:gd name="adj" fmla="val 36088"/>
            </a:avLst>
          </a:prstGeom>
          <a:solidFill>
            <a:srgbClr val="1EAEE5">
              <a:alpha val="20000"/>
            </a:srgbClr>
          </a:solidFill>
          <a:ln w="12700" cap="flat" cmpd="sng">
            <a:solidFill>
              <a:srgbClr val="1EAEE5">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52" name="Google Shape;1052;p106"/>
          <p:cNvSpPr/>
          <p:nvPr/>
        </p:nvSpPr>
        <p:spPr>
          <a:xfrm>
            <a:off x="4828418" y="1943787"/>
            <a:ext cx="2477105" cy="1488856"/>
          </a:xfrm>
          <a:prstGeom prst="chevron">
            <a:avLst>
              <a:gd name="adj" fmla="val 36088"/>
            </a:avLst>
          </a:prstGeom>
          <a:solidFill>
            <a:srgbClr val="1EAEE5">
              <a:alpha val="20000"/>
            </a:srgbClr>
          </a:solidFill>
          <a:ln w="12700" cap="flat" cmpd="sng">
            <a:solidFill>
              <a:srgbClr val="1EAEE5">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53" name="Google Shape;1053;p106"/>
          <p:cNvSpPr/>
          <p:nvPr/>
        </p:nvSpPr>
        <p:spPr>
          <a:xfrm>
            <a:off x="6937828" y="1943787"/>
            <a:ext cx="2477105" cy="1488856"/>
          </a:xfrm>
          <a:prstGeom prst="chevron">
            <a:avLst>
              <a:gd name="adj" fmla="val 36088"/>
            </a:avLst>
          </a:prstGeom>
          <a:solidFill>
            <a:srgbClr val="1EAEE5"/>
          </a:solidFill>
          <a:ln w="12700" cap="flat" cmpd="sng">
            <a:solidFill>
              <a:srgbClr val="1EAE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54" name="Google Shape;1054;p106"/>
          <p:cNvSpPr/>
          <p:nvPr/>
        </p:nvSpPr>
        <p:spPr>
          <a:xfrm>
            <a:off x="9047237" y="1943787"/>
            <a:ext cx="2477105" cy="1488856"/>
          </a:xfrm>
          <a:prstGeom prst="chevron">
            <a:avLst>
              <a:gd name="adj" fmla="val 36088"/>
            </a:avLst>
          </a:prstGeom>
          <a:solidFill>
            <a:srgbClr val="1EAEE5">
              <a:alpha val="20000"/>
            </a:srgbClr>
          </a:solidFill>
          <a:ln w="12700" cap="flat" cmpd="sng">
            <a:solidFill>
              <a:srgbClr val="1EAEE5">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55" name="Google Shape;1055;p106"/>
          <p:cNvSpPr txBox="1">
            <a:spLocks noGrp="1"/>
          </p:cNvSpPr>
          <p:nvPr>
            <p:ph type="body" idx="4"/>
          </p:nvPr>
        </p:nvSpPr>
        <p:spPr>
          <a:xfrm>
            <a:off x="1228877" y="2488994"/>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6" name="Google Shape;1056;p106"/>
          <p:cNvSpPr txBox="1">
            <a:spLocks noGrp="1"/>
          </p:cNvSpPr>
          <p:nvPr>
            <p:ph type="body" idx="5"/>
          </p:nvPr>
        </p:nvSpPr>
        <p:spPr>
          <a:xfrm>
            <a:off x="3338287" y="2488994"/>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7" name="Google Shape;1057;p106"/>
          <p:cNvSpPr txBox="1">
            <a:spLocks noGrp="1"/>
          </p:cNvSpPr>
          <p:nvPr>
            <p:ph type="body" idx="6"/>
          </p:nvPr>
        </p:nvSpPr>
        <p:spPr>
          <a:xfrm>
            <a:off x="5389635" y="2488994"/>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8" name="Google Shape;1058;p106"/>
          <p:cNvSpPr txBox="1">
            <a:spLocks noGrp="1"/>
          </p:cNvSpPr>
          <p:nvPr>
            <p:ph type="body" idx="7"/>
          </p:nvPr>
        </p:nvSpPr>
        <p:spPr>
          <a:xfrm>
            <a:off x="7499044" y="2476899"/>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9" name="Google Shape;1059;p106"/>
          <p:cNvSpPr txBox="1">
            <a:spLocks noGrp="1"/>
          </p:cNvSpPr>
          <p:nvPr>
            <p:ph type="body" idx="8"/>
          </p:nvPr>
        </p:nvSpPr>
        <p:spPr>
          <a:xfrm>
            <a:off x="9608453" y="2468783"/>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0" name="Google Shape;1060;p106"/>
          <p:cNvSpPr txBox="1">
            <a:spLocks noGrp="1"/>
          </p:cNvSpPr>
          <p:nvPr>
            <p:ph type="body" idx="9"/>
          </p:nvPr>
        </p:nvSpPr>
        <p:spPr>
          <a:xfrm>
            <a:off x="609600" y="877840"/>
            <a:ext cx="109728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3733"/>
              <a:buFont typeface="Arial"/>
              <a:buNone/>
              <a:defRPr sz="3733"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61" name="Google Shape;1061;p106" descr="A blue and black logo&#10;&#10;Description automatically generated"/>
          <p:cNvPicPr preferRelativeResize="0"/>
          <p:nvPr/>
        </p:nvPicPr>
        <p:blipFill rotWithShape="1">
          <a:blip r:embed="rId2">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70_DEFAULT">
  <p:cSld name="70_DEFAULT">
    <p:bg>
      <p:bgPr>
        <a:solidFill>
          <a:schemeClr val="lt1"/>
        </a:solidFill>
        <a:effectLst/>
      </p:bgPr>
    </p:bg>
    <p:spTree>
      <p:nvGrpSpPr>
        <p:cNvPr id="1" name="Shape 1062"/>
        <p:cNvGrpSpPr/>
        <p:nvPr/>
      </p:nvGrpSpPr>
      <p:grpSpPr>
        <a:xfrm>
          <a:off x="0" y="0"/>
          <a:ext cx="0" cy="0"/>
          <a:chOff x="0" y="0"/>
          <a:chExt cx="0" cy="0"/>
        </a:xfrm>
      </p:grpSpPr>
      <p:sp>
        <p:nvSpPr>
          <p:cNvPr id="1063" name="Google Shape;1063;p107"/>
          <p:cNvSpPr txBox="1">
            <a:spLocks noGrp="1"/>
          </p:cNvSpPr>
          <p:nvPr>
            <p:ph type="body" idx="1"/>
          </p:nvPr>
        </p:nvSpPr>
        <p:spPr>
          <a:xfrm>
            <a:off x="609600" y="877841"/>
            <a:ext cx="109728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3733"/>
              <a:buFont typeface="Arial"/>
              <a:buNone/>
              <a:defRPr sz="3733"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4" name="Google Shape;1064;p107"/>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065" name="Google Shape;1065;p107"/>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2B4EC"/>
              </a:buClr>
              <a:buSzPts val="1867"/>
              <a:buFont typeface="Arial"/>
              <a:buNone/>
              <a:defRPr sz="1867" b="1" i="0" u="none" strike="noStrike" cap="none">
                <a:solidFill>
                  <a:srgbClr val="32B4E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6" name="Google Shape;1066;p107"/>
          <p:cNvSpPr txBox="1">
            <a:spLocks noGrp="1"/>
          </p:cNvSpPr>
          <p:nvPr>
            <p:ph type="body" idx="3"/>
          </p:nvPr>
        </p:nvSpPr>
        <p:spPr>
          <a:xfrm>
            <a:off x="609600" y="3744866"/>
            <a:ext cx="10972800" cy="6981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2667"/>
              <a:buFont typeface="Arial"/>
              <a:buNone/>
              <a:defRPr sz="2667" b="0"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7" name="Google Shape;1067;p107"/>
          <p:cNvSpPr/>
          <p:nvPr/>
        </p:nvSpPr>
        <p:spPr>
          <a:xfrm>
            <a:off x="609599" y="1943787"/>
            <a:ext cx="2477105" cy="1488856"/>
          </a:xfrm>
          <a:prstGeom prst="chevron">
            <a:avLst>
              <a:gd name="adj" fmla="val 36088"/>
            </a:avLst>
          </a:prstGeom>
          <a:solidFill>
            <a:srgbClr val="1EAEE5">
              <a:alpha val="20000"/>
            </a:srgbClr>
          </a:solidFill>
          <a:ln w="12700" cap="flat" cmpd="sng">
            <a:solidFill>
              <a:srgbClr val="1EAEE5">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68" name="Google Shape;1068;p107"/>
          <p:cNvSpPr/>
          <p:nvPr/>
        </p:nvSpPr>
        <p:spPr>
          <a:xfrm>
            <a:off x="2719009" y="1943787"/>
            <a:ext cx="2477105" cy="1488856"/>
          </a:xfrm>
          <a:prstGeom prst="chevron">
            <a:avLst>
              <a:gd name="adj" fmla="val 36088"/>
            </a:avLst>
          </a:prstGeom>
          <a:solidFill>
            <a:srgbClr val="1EAEE5">
              <a:alpha val="20000"/>
            </a:srgbClr>
          </a:solidFill>
          <a:ln w="12700" cap="flat" cmpd="sng">
            <a:solidFill>
              <a:srgbClr val="1EAEE5">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69" name="Google Shape;1069;p107"/>
          <p:cNvSpPr/>
          <p:nvPr/>
        </p:nvSpPr>
        <p:spPr>
          <a:xfrm>
            <a:off x="4828418" y="1943787"/>
            <a:ext cx="2477105" cy="1488856"/>
          </a:xfrm>
          <a:prstGeom prst="chevron">
            <a:avLst>
              <a:gd name="adj" fmla="val 36088"/>
            </a:avLst>
          </a:prstGeom>
          <a:solidFill>
            <a:srgbClr val="1EAEE5">
              <a:alpha val="20000"/>
            </a:srgbClr>
          </a:solidFill>
          <a:ln w="12700" cap="flat" cmpd="sng">
            <a:solidFill>
              <a:srgbClr val="1EAEE5">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70" name="Google Shape;1070;p107"/>
          <p:cNvSpPr/>
          <p:nvPr/>
        </p:nvSpPr>
        <p:spPr>
          <a:xfrm>
            <a:off x="6937828" y="1943787"/>
            <a:ext cx="2477105" cy="1488856"/>
          </a:xfrm>
          <a:prstGeom prst="chevron">
            <a:avLst>
              <a:gd name="adj" fmla="val 36088"/>
            </a:avLst>
          </a:prstGeom>
          <a:solidFill>
            <a:srgbClr val="1EAEE5">
              <a:alpha val="20000"/>
            </a:srgbClr>
          </a:solidFill>
          <a:ln w="12700" cap="flat" cmpd="sng">
            <a:solidFill>
              <a:srgbClr val="1EAEE5">
                <a:alpha val="2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71" name="Google Shape;1071;p107"/>
          <p:cNvSpPr/>
          <p:nvPr/>
        </p:nvSpPr>
        <p:spPr>
          <a:xfrm>
            <a:off x="9047237" y="1943787"/>
            <a:ext cx="2477105" cy="1488856"/>
          </a:xfrm>
          <a:prstGeom prst="chevron">
            <a:avLst>
              <a:gd name="adj" fmla="val 36088"/>
            </a:avLst>
          </a:prstGeom>
          <a:solidFill>
            <a:srgbClr val="1EAEE5"/>
          </a:solidFill>
          <a:ln w="12700" cap="flat" cmpd="sng">
            <a:solidFill>
              <a:srgbClr val="1EAE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72" name="Google Shape;1072;p107"/>
          <p:cNvSpPr txBox="1">
            <a:spLocks noGrp="1"/>
          </p:cNvSpPr>
          <p:nvPr>
            <p:ph type="body" idx="4"/>
          </p:nvPr>
        </p:nvSpPr>
        <p:spPr>
          <a:xfrm>
            <a:off x="1228877" y="2488994"/>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3" name="Google Shape;1073;p107"/>
          <p:cNvSpPr txBox="1">
            <a:spLocks noGrp="1"/>
          </p:cNvSpPr>
          <p:nvPr>
            <p:ph type="body" idx="5"/>
          </p:nvPr>
        </p:nvSpPr>
        <p:spPr>
          <a:xfrm>
            <a:off x="3338287" y="2488994"/>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4" name="Google Shape;1074;p107"/>
          <p:cNvSpPr txBox="1">
            <a:spLocks noGrp="1"/>
          </p:cNvSpPr>
          <p:nvPr>
            <p:ph type="body" idx="6"/>
          </p:nvPr>
        </p:nvSpPr>
        <p:spPr>
          <a:xfrm>
            <a:off x="5389635" y="2488994"/>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5" name="Google Shape;1075;p107"/>
          <p:cNvSpPr txBox="1">
            <a:spLocks noGrp="1"/>
          </p:cNvSpPr>
          <p:nvPr>
            <p:ph type="body" idx="7"/>
          </p:nvPr>
        </p:nvSpPr>
        <p:spPr>
          <a:xfrm>
            <a:off x="7499044" y="2476899"/>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6" name="Google Shape;1076;p107"/>
          <p:cNvSpPr txBox="1">
            <a:spLocks noGrp="1"/>
          </p:cNvSpPr>
          <p:nvPr>
            <p:ph type="body" idx="8"/>
          </p:nvPr>
        </p:nvSpPr>
        <p:spPr>
          <a:xfrm>
            <a:off x="9608453" y="2468783"/>
            <a:ext cx="1548192"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77" name="Google Shape;1077;p107" descr="A blue and black logo&#10;&#10;Description automatically generated"/>
          <p:cNvPicPr preferRelativeResize="0"/>
          <p:nvPr/>
        </p:nvPicPr>
        <p:blipFill rotWithShape="1">
          <a:blip r:embed="rId2">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71_DEFAULT">
  <p:cSld name="71_DEFAULT">
    <p:bg>
      <p:bgPr>
        <a:solidFill>
          <a:schemeClr val="lt1"/>
        </a:solidFill>
        <a:effectLst/>
      </p:bgPr>
    </p:bg>
    <p:spTree>
      <p:nvGrpSpPr>
        <p:cNvPr id="1" name="Shape 1078"/>
        <p:cNvGrpSpPr/>
        <p:nvPr/>
      </p:nvGrpSpPr>
      <p:grpSpPr>
        <a:xfrm>
          <a:off x="0" y="0"/>
          <a:ext cx="0" cy="0"/>
          <a:chOff x="0" y="0"/>
          <a:chExt cx="0" cy="0"/>
        </a:xfrm>
      </p:grpSpPr>
      <p:sp>
        <p:nvSpPr>
          <p:cNvPr id="1079" name="Google Shape;1079;p108"/>
          <p:cNvSpPr txBox="1">
            <a:spLocks noGrp="1"/>
          </p:cNvSpPr>
          <p:nvPr>
            <p:ph type="body" idx="1"/>
          </p:nvPr>
        </p:nvSpPr>
        <p:spPr>
          <a:xfrm>
            <a:off x="609600" y="877841"/>
            <a:ext cx="109728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3733"/>
              <a:buFont typeface="Arial"/>
              <a:buNone/>
              <a:defRPr sz="3733" b="1" i="0" u="none" strike="noStrike" cap="none">
                <a:solidFill>
                  <a:srgbClr val="001D2C"/>
                </a:solidFill>
                <a:latin typeface="Fira Sans Black"/>
                <a:ea typeface="Fira Sans Black"/>
                <a:cs typeface="Fira Sans Black"/>
                <a:sym typeface="Fira Sans Black"/>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0" name="Google Shape;1080;p108"/>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081" name="Google Shape;1081;p108"/>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2B4EC"/>
              </a:buClr>
              <a:buSzPts val="1867"/>
              <a:buFont typeface="Arial"/>
              <a:buNone/>
              <a:defRPr sz="1867" b="1" i="0" u="none" strike="noStrike" cap="none">
                <a:solidFill>
                  <a:srgbClr val="32B4E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2" name="Google Shape;1082;p108"/>
          <p:cNvSpPr>
            <a:spLocks noGrp="1"/>
          </p:cNvSpPr>
          <p:nvPr>
            <p:ph type="tbl" idx="3"/>
          </p:nvPr>
        </p:nvSpPr>
        <p:spPr>
          <a:xfrm>
            <a:off x="609600" y="1750484"/>
            <a:ext cx="10972800" cy="34544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1D2C"/>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1083" name="Google Shape;1083;p108" descr="A blue and black logo&#10;&#10;Description automatically generated"/>
          <p:cNvPicPr preferRelativeResize="0"/>
          <p:nvPr/>
        </p:nvPicPr>
        <p:blipFill rotWithShape="1">
          <a:blip r:embed="rId2">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76_DEFAULT">
  <p:cSld name="76_DEFAULT">
    <p:bg>
      <p:bgPr>
        <a:solidFill>
          <a:schemeClr val="lt1"/>
        </a:solidFill>
        <a:effectLst/>
      </p:bgPr>
    </p:bg>
    <p:spTree>
      <p:nvGrpSpPr>
        <p:cNvPr id="1" name="Shape 1084"/>
        <p:cNvGrpSpPr/>
        <p:nvPr/>
      </p:nvGrpSpPr>
      <p:grpSpPr>
        <a:xfrm>
          <a:off x="0" y="0"/>
          <a:ext cx="0" cy="0"/>
          <a:chOff x="0" y="0"/>
          <a:chExt cx="0" cy="0"/>
        </a:xfrm>
      </p:grpSpPr>
      <p:sp>
        <p:nvSpPr>
          <p:cNvPr id="1085" name="Google Shape;1085;p109"/>
          <p:cNvSpPr txBox="1">
            <a:spLocks noGrp="1"/>
          </p:cNvSpPr>
          <p:nvPr>
            <p:ph type="body" idx="1"/>
          </p:nvPr>
        </p:nvSpPr>
        <p:spPr>
          <a:xfrm>
            <a:off x="609600" y="877841"/>
            <a:ext cx="109728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3733"/>
              <a:buFont typeface="Arial"/>
              <a:buNone/>
              <a:defRPr sz="3733" b="1" i="0" u="none" strike="noStrike" cap="none">
                <a:solidFill>
                  <a:srgbClr val="001D2C"/>
                </a:solidFill>
                <a:latin typeface="Fira Sans Black"/>
                <a:ea typeface="Fira Sans Black"/>
                <a:cs typeface="Fira Sans Black"/>
                <a:sym typeface="Fira Sans Black"/>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6" name="Google Shape;1086;p109"/>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087" name="Google Shape;1087;p109"/>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2B4EC"/>
              </a:buClr>
              <a:buSzPts val="1867"/>
              <a:buFont typeface="Arial"/>
              <a:buNone/>
              <a:defRPr sz="1867" b="1" i="0" u="none" strike="noStrike" cap="none">
                <a:solidFill>
                  <a:srgbClr val="32B4E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88" name="Google Shape;1088;p109" descr="A blue and black logo&#10;&#10;Description automatically generated"/>
          <p:cNvPicPr preferRelativeResize="0"/>
          <p:nvPr/>
        </p:nvPicPr>
        <p:blipFill rotWithShape="1">
          <a:blip r:embed="rId2">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72_DEFAULT">
  <p:cSld name="72_DEFAULT">
    <p:bg>
      <p:bgPr>
        <a:solidFill>
          <a:schemeClr val="lt1"/>
        </a:solidFill>
        <a:effectLst/>
      </p:bgPr>
    </p:bg>
    <p:spTree>
      <p:nvGrpSpPr>
        <p:cNvPr id="1" name="Shape 1089"/>
        <p:cNvGrpSpPr/>
        <p:nvPr/>
      </p:nvGrpSpPr>
      <p:grpSpPr>
        <a:xfrm>
          <a:off x="0" y="0"/>
          <a:ext cx="0" cy="0"/>
          <a:chOff x="0" y="0"/>
          <a:chExt cx="0" cy="0"/>
        </a:xfrm>
      </p:grpSpPr>
      <p:sp>
        <p:nvSpPr>
          <p:cNvPr id="1090" name="Google Shape;1090;p110"/>
          <p:cNvSpPr txBox="1">
            <a:spLocks noGrp="1"/>
          </p:cNvSpPr>
          <p:nvPr>
            <p:ph type="body" idx="1"/>
          </p:nvPr>
        </p:nvSpPr>
        <p:spPr>
          <a:xfrm>
            <a:off x="609600" y="877841"/>
            <a:ext cx="109728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3733"/>
              <a:buFont typeface="Arial"/>
              <a:buNone/>
              <a:defRPr sz="3733"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1" name="Google Shape;1091;p110"/>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092" name="Google Shape;1092;p110"/>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2B4EC"/>
              </a:buClr>
              <a:buSzPts val="1867"/>
              <a:buFont typeface="Arial"/>
              <a:buNone/>
              <a:defRPr sz="1867" b="1" i="0" u="none" strike="noStrike" cap="none">
                <a:solidFill>
                  <a:srgbClr val="32B4E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3" name="Google Shape;1093;p110"/>
          <p:cNvSpPr txBox="1">
            <a:spLocks noGrp="1"/>
          </p:cNvSpPr>
          <p:nvPr>
            <p:ph type="body" idx="3"/>
          </p:nvPr>
        </p:nvSpPr>
        <p:spPr>
          <a:xfrm>
            <a:off x="609599" y="1958698"/>
            <a:ext cx="3029527"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40BDA4"/>
              </a:buClr>
              <a:buSzPts val="2133"/>
              <a:buFont typeface="Arial"/>
              <a:buNone/>
              <a:defRPr sz="2133" b="1" i="0" u="none" strike="noStrike" cap="none">
                <a:solidFill>
                  <a:srgbClr val="40BDA4"/>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094" name="Google Shape;1094;p110"/>
          <p:cNvCxnSpPr/>
          <p:nvPr/>
        </p:nvCxnSpPr>
        <p:spPr>
          <a:xfrm>
            <a:off x="609600" y="1753077"/>
            <a:ext cx="3149600" cy="14193"/>
          </a:xfrm>
          <a:prstGeom prst="straightConnector1">
            <a:avLst/>
          </a:prstGeom>
          <a:noFill/>
          <a:ln w="12700" cap="flat" cmpd="sng">
            <a:solidFill>
              <a:srgbClr val="40BDA4"/>
            </a:solidFill>
            <a:prstDash val="solid"/>
            <a:miter lim="800000"/>
            <a:headEnd type="none" w="sm" len="sm"/>
            <a:tailEnd type="none" w="sm" len="sm"/>
          </a:ln>
        </p:spPr>
      </p:cxnSp>
      <p:sp>
        <p:nvSpPr>
          <p:cNvPr id="1095" name="Google Shape;1095;p110"/>
          <p:cNvSpPr txBox="1">
            <a:spLocks noGrp="1"/>
          </p:cNvSpPr>
          <p:nvPr>
            <p:ph type="body" idx="4"/>
          </p:nvPr>
        </p:nvSpPr>
        <p:spPr>
          <a:xfrm>
            <a:off x="609602" y="2381329"/>
            <a:ext cx="3029525"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0"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6" name="Google Shape;1096;p110"/>
          <p:cNvSpPr txBox="1">
            <a:spLocks noGrp="1"/>
          </p:cNvSpPr>
          <p:nvPr>
            <p:ph type="body" idx="5"/>
          </p:nvPr>
        </p:nvSpPr>
        <p:spPr>
          <a:xfrm>
            <a:off x="609597" y="3953562"/>
            <a:ext cx="3029527"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40BDA4"/>
              </a:buClr>
              <a:buSzPts val="2133"/>
              <a:buFont typeface="Arial"/>
              <a:buNone/>
              <a:defRPr sz="2133" b="1" i="0" u="none" strike="noStrike" cap="none">
                <a:solidFill>
                  <a:srgbClr val="40BDA4"/>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097" name="Google Shape;1097;p110"/>
          <p:cNvCxnSpPr/>
          <p:nvPr/>
        </p:nvCxnSpPr>
        <p:spPr>
          <a:xfrm>
            <a:off x="609597" y="3747941"/>
            <a:ext cx="3149600" cy="14193"/>
          </a:xfrm>
          <a:prstGeom prst="straightConnector1">
            <a:avLst/>
          </a:prstGeom>
          <a:noFill/>
          <a:ln w="12700" cap="flat" cmpd="sng">
            <a:solidFill>
              <a:srgbClr val="40BDA4"/>
            </a:solidFill>
            <a:prstDash val="solid"/>
            <a:miter lim="800000"/>
            <a:headEnd type="none" w="sm" len="sm"/>
            <a:tailEnd type="none" w="sm" len="sm"/>
          </a:ln>
        </p:spPr>
      </p:cxnSp>
      <p:sp>
        <p:nvSpPr>
          <p:cNvPr id="1098" name="Google Shape;1098;p110"/>
          <p:cNvSpPr txBox="1">
            <a:spLocks noGrp="1"/>
          </p:cNvSpPr>
          <p:nvPr>
            <p:ph type="body" idx="6"/>
          </p:nvPr>
        </p:nvSpPr>
        <p:spPr>
          <a:xfrm>
            <a:off x="609599" y="4376193"/>
            <a:ext cx="3029525"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0"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9" name="Google Shape;1099;p110"/>
          <p:cNvSpPr txBox="1">
            <a:spLocks noGrp="1"/>
          </p:cNvSpPr>
          <p:nvPr>
            <p:ph type="body" idx="7"/>
          </p:nvPr>
        </p:nvSpPr>
        <p:spPr>
          <a:xfrm>
            <a:off x="4322618" y="1958698"/>
            <a:ext cx="3029527"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40BDA4"/>
              </a:buClr>
              <a:buSzPts val="2133"/>
              <a:buFont typeface="Arial"/>
              <a:buNone/>
              <a:defRPr sz="2133" b="1" i="0" u="none" strike="noStrike" cap="none">
                <a:solidFill>
                  <a:srgbClr val="40BDA4"/>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100" name="Google Shape;1100;p110"/>
          <p:cNvCxnSpPr/>
          <p:nvPr/>
        </p:nvCxnSpPr>
        <p:spPr>
          <a:xfrm>
            <a:off x="4322619" y="1753077"/>
            <a:ext cx="3149600" cy="14193"/>
          </a:xfrm>
          <a:prstGeom prst="straightConnector1">
            <a:avLst/>
          </a:prstGeom>
          <a:noFill/>
          <a:ln w="12700" cap="flat" cmpd="sng">
            <a:solidFill>
              <a:srgbClr val="40BDA4"/>
            </a:solidFill>
            <a:prstDash val="solid"/>
            <a:miter lim="800000"/>
            <a:headEnd type="none" w="sm" len="sm"/>
            <a:tailEnd type="none" w="sm" len="sm"/>
          </a:ln>
        </p:spPr>
      </p:cxnSp>
      <p:sp>
        <p:nvSpPr>
          <p:cNvPr id="1101" name="Google Shape;1101;p110"/>
          <p:cNvSpPr txBox="1">
            <a:spLocks noGrp="1"/>
          </p:cNvSpPr>
          <p:nvPr>
            <p:ph type="body" idx="8"/>
          </p:nvPr>
        </p:nvSpPr>
        <p:spPr>
          <a:xfrm>
            <a:off x="4322620" y="2381329"/>
            <a:ext cx="3029525"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0"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2" name="Google Shape;1102;p110"/>
          <p:cNvSpPr txBox="1">
            <a:spLocks noGrp="1"/>
          </p:cNvSpPr>
          <p:nvPr>
            <p:ph type="body" idx="9"/>
          </p:nvPr>
        </p:nvSpPr>
        <p:spPr>
          <a:xfrm>
            <a:off x="4322615" y="3953562"/>
            <a:ext cx="3029527"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40BDA4"/>
              </a:buClr>
              <a:buSzPts val="2133"/>
              <a:buFont typeface="Arial"/>
              <a:buNone/>
              <a:defRPr sz="2133" b="1" i="0" u="none" strike="noStrike" cap="none">
                <a:solidFill>
                  <a:srgbClr val="40BDA4"/>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103" name="Google Shape;1103;p110"/>
          <p:cNvCxnSpPr/>
          <p:nvPr/>
        </p:nvCxnSpPr>
        <p:spPr>
          <a:xfrm>
            <a:off x="4322616" y="3747941"/>
            <a:ext cx="3149600" cy="14193"/>
          </a:xfrm>
          <a:prstGeom prst="straightConnector1">
            <a:avLst/>
          </a:prstGeom>
          <a:noFill/>
          <a:ln w="12700" cap="flat" cmpd="sng">
            <a:solidFill>
              <a:srgbClr val="40BDA4"/>
            </a:solidFill>
            <a:prstDash val="solid"/>
            <a:miter lim="800000"/>
            <a:headEnd type="none" w="sm" len="sm"/>
            <a:tailEnd type="none" w="sm" len="sm"/>
          </a:ln>
        </p:spPr>
      </p:cxnSp>
      <p:sp>
        <p:nvSpPr>
          <p:cNvPr id="1104" name="Google Shape;1104;p110"/>
          <p:cNvSpPr txBox="1">
            <a:spLocks noGrp="1"/>
          </p:cNvSpPr>
          <p:nvPr>
            <p:ph type="body" idx="13"/>
          </p:nvPr>
        </p:nvSpPr>
        <p:spPr>
          <a:xfrm>
            <a:off x="4322618" y="4376193"/>
            <a:ext cx="3029525"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0"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5" name="Google Shape;1105;p110"/>
          <p:cNvSpPr txBox="1">
            <a:spLocks noGrp="1"/>
          </p:cNvSpPr>
          <p:nvPr>
            <p:ph type="body" idx="14"/>
          </p:nvPr>
        </p:nvSpPr>
        <p:spPr>
          <a:xfrm>
            <a:off x="7915562" y="1972891"/>
            <a:ext cx="3029527"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40BDA4"/>
              </a:buClr>
              <a:buSzPts val="2133"/>
              <a:buFont typeface="Arial"/>
              <a:buNone/>
              <a:defRPr sz="2133" b="1" i="0" u="none" strike="noStrike" cap="none">
                <a:solidFill>
                  <a:srgbClr val="40BDA4"/>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106" name="Google Shape;1106;p110"/>
          <p:cNvCxnSpPr/>
          <p:nvPr/>
        </p:nvCxnSpPr>
        <p:spPr>
          <a:xfrm>
            <a:off x="7915563" y="1767270"/>
            <a:ext cx="3149600" cy="14193"/>
          </a:xfrm>
          <a:prstGeom prst="straightConnector1">
            <a:avLst/>
          </a:prstGeom>
          <a:noFill/>
          <a:ln w="12700" cap="flat" cmpd="sng">
            <a:solidFill>
              <a:srgbClr val="40BDA4"/>
            </a:solidFill>
            <a:prstDash val="solid"/>
            <a:miter lim="800000"/>
            <a:headEnd type="none" w="sm" len="sm"/>
            <a:tailEnd type="none" w="sm" len="sm"/>
          </a:ln>
        </p:spPr>
      </p:cxnSp>
      <p:sp>
        <p:nvSpPr>
          <p:cNvPr id="1107" name="Google Shape;1107;p110"/>
          <p:cNvSpPr txBox="1">
            <a:spLocks noGrp="1"/>
          </p:cNvSpPr>
          <p:nvPr>
            <p:ph type="body" idx="15"/>
          </p:nvPr>
        </p:nvSpPr>
        <p:spPr>
          <a:xfrm>
            <a:off x="7915564" y="2395522"/>
            <a:ext cx="3029525"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0"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8" name="Google Shape;1108;p110"/>
          <p:cNvSpPr txBox="1">
            <a:spLocks noGrp="1"/>
          </p:cNvSpPr>
          <p:nvPr>
            <p:ph type="body" idx="16"/>
          </p:nvPr>
        </p:nvSpPr>
        <p:spPr>
          <a:xfrm>
            <a:off x="7915559" y="3967755"/>
            <a:ext cx="3029527"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40BDA4"/>
              </a:buClr>
              <a:buSzPts val="2133"/>
              <a:buFont typeface="Arial"/>
              <a:buNone/>
              <a:defRPr sz="2133" b="1" i="0" u="none" strike="noStrike" cap="none">
                <a:solidFill>
                  <a:srgbClr val="40BDA4"/>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109" name="Google Shape;1109;p110"/>
          <p:cNvCxnSpPr/>
          <p:nvPr/>
        </p:nvCxnSpPr>
        <p:spPr>
          <a:xfrm>
            <a:off x="7915560" y="3762134"/>
            <a:ext cx="3149600" cy="14193"/>
          </a:xfrm>
          <a:prstGeom prst="straightConnector1">
            <a:avLst/>
          </a:prstGeom>
          <a:noFill/>
          <a:ln w="12700" cap="flat" cmpd="sng">
            <a:solidFill>
              <a:srgbClr val="40BDA4"/>
            </a:solidFill>
            <a:prstDash val="solid"/>
            <a:miter lim="800000"/>
            <a:headEnd type="none" w="sm" len="sm"/>
            <a:tailEnd type="none" w="sm" len="sm"/>
          </a:ln>
        </p:spPr>
      </p:cxnSp>
      <p:sp>
        <p:nvSpPr>
          <p:cNvPr id="1110" name="Google Shape;1110;p110"/>
          <p:cNvSpPr txBox="1">
            <a:spLocks noGrp="1"/>
          </p:cNvSpPr>
          <p:nvPr>
            <p:ph type="body" idx="17"/>
          </p:nvPr>
        </p:nvSpPr>
        <p:spPr>
          <a:xfrm>
            <a:off x="7915562" y="4390386"/>
            <a:ext cx="3029525"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0"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11" name="Google Shape;1111;p110" descr="A blue and black logo&#10;&#10;Description automatically generated"/>
          <p:cNvPicPr preferRelativeResize="0"/>
          <p:nvPr/>
        </p:nvPicPr>
        <p:blipFill rotWithShape="1">
          <a:blip r:embed="rId2">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DEFAULT">
  <p:cSld name="2_DEFAULT">
    <p:bg>
      <p:bgPr>
        <a:solidFill>
          <a:srgbClr val="001D2C"/>
        </a:solidFill>
        <a:effectLst/>
      </p:bgPr>
    </p:bg>
    <p:spTree>
      <p:nvGrpSpPr>
        <p:cNvPr id="1" name="Shape 83"/>
        <p:cNvGrpSpPr/>
        <p:nvPr/>
      </p:nvGrpSpPr>
      <p:grpSpPr>
        <a:xfrm>
          <a:off x="0" y="0"/>
          <a:ext cx="0" cy="0"/>
          <a:chOff x="0" y="0"/>
          <a:chExt cx="0" cy="0"/>
        </a:xfrm>
      </p:grpSpPr>
      <p:sp>
        <p:nvSpPr>
          <p:cNvPr id="84" name="Google Shape;84;p39"/>
          <p:cNvSpPr txBox="1">
            <a:spLocks noGrp="1"/>
          </p:cNvSpPr>
          <p:nvPr>
            <p:ph type="body" idx="1"/>
          </p:nvPr>
        </p:nvSpPr>
        <p:spPr>
          <a:xfrm>
            <a:off x="609600" y="803830"/>
            <a:ext cx="5737981" cy="709055"/>
          </a:xfrm>
          <a:prstGeom prst="rect">
            <a:avLst/>
          </a:prstGeom>
          <a:noFill/>
          <a:ln>
            <a:noFill/>
          </a:ln>
        </p:spPr>
        <p:txBody>
          <a:bodyPr spcFirstLastPara="1" wrap="square" lIns="91425" tIns="45700" rIns="91425" bIns="45700" anchor="t" anchorCtr="0">
            <a:noAutofit/>
          </a:bodyPr>
          <a:lstStyle>
            <a:lvl1pPr marL="457200" marR="0" lvl="0" indent="-533400" algn="l" rtl="0">
              <a:lnSpc>
                <a:spcPct val="90000"/>
              </a:lnSpc>
              <a:spcBef>
                <a:spcPts val="1000"/>
              </a:spcBef>
              <a:spcAft>
                <a:spcPts val="0"/>
              </a:spcAft>
              <a:buClr>
                <a:schemeClr val="lt1"/>
              </a:buClr>
              <a:buSzPts val="4800"/>
              <a:buFont typeface="Arial"/>
              <a:buChar char="•"/>
              <a:defRPr sz="4800" b="1"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39"/>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cxnSp>
        <p:nvCxnSpPr>
          <p:cNvPr id="86" name="Google Shape;86;p39"/>
          <p:cNvCxnSpPr/>
          <p:nvPr/>
        </p:nvCxnSpPr>
        <p:spPr>
          <a:xfrm>
            <a:off x="609601" y="1984639"/>
            <a:ext cx="10624847" cy="0"/>
          </a:xfrm>
          <a:prstGeom prst="straightConnector1">
            <a:avLst/>
          </a:prstGeom>
          <a:noFill/>
          <a:ln w="12700" cap="flat" cmpd="sng">
            <a:solidFill>
              <a:srgbClr val="40BDA4"/>
            </a:solidFill>
            <a:prstDash val="solid"/>
            <a:miter lim="800000"/>
            <a:headEnd type="none" w="sm" len="sm"/>
            <a:tailEnd type="none" w="sm" len="sm"/>
          </a:ln>
        </p:spPr>
      </p:cxnSp>
      <p:cxnSp>
        <p:nvCxnSpPr>
          <p:cNvPr id="87" name="Google Shape;87;p39"/>
          <p:cNvCxnSpPr/>
          <p:nvPr/>
        </p:nvCxnSpPr>
        <p:spPr>
          <a:xfrm>
            <a:off x="609601" y="2845820"/>
            <a:ext cx="10624847" cy="0"/>
          </a:xfrm>
          <a:prstGeom prst="straightConnector1">
            <a:avLst/>
          </a:prstGeom>
          <a:noFill/>
          <a:ln w="12700" cap="flat" cmpd="sng">
            <a:solidFill>
              <a:srgbClr val="40BDA4"/>
            </a:solidFill>
            <a:prstDash val="solid"/>
            <a:miter lim="800000"/>
            <a:headEnd type="none" w="sm" len="sm"/>
            <a:tailEnd type="none" w="sm" len="sm"/>
          </a:ln>
        </p:spPr>
      </p:cxnSp>
      <p:cxnSp>
        <p:nvCxnSpPr>
          <p:cNvPr id="88" name="Google Shape;88;p39"/>
          <p:cNvCxnSpPr/>
          <p:nvPr/>
        </p:nvCxnSpPr>
        <p:spPr>
          <a:xfrm>
            <a:off x="609601" y="3697325"/>
            <a:ext cx="10624847" cy="0"/>
          </a:xfrm>
          <a:prstGeom prst="straightConnector1">
            <a:avLst/>
          </a:prstGeom>
          <a:noFill/>
          <a:ln w="12700" cap="flat" cmpd="sng">
            <a:solidFill>
              <a:srgbClr val="40BDA4"/>
            </a:solidFill>
            <a:prstDash val="solid"/>
            <a:miter lim="800000"/>
            <a:headEnd type="none" w="sm" len="sm"/>
            <a:tailEnd type="none" w="sm" len="sm"/>
          </a:ln>
        </p:spPr>
      </p:cxnSp>
      <p:cxnSp>
        <p:nvCxnSpPr>
          <p:cNvPr id="89" name="Google Shape;89;p39"/>
          <p:cNvCxnSpPr/>
          <p:nvPr/>
        </p:nvCxnSpPr>
        <p:spPr>
          <a:xfrm>
            <a:off x="609601" y="4558507"/>
            <a:ext cx="10624847" cy="0"/>
          </a:xfrm>
          <a:prstGeom prst="straightConnector1">
            <a:avLst/>
          </a:prstGeom>
          <a:noFill/>
          <a:ln w="12700" cap="flat" cmpd="sng">
            <a:solidFill>
              <a:srgbClr val="40BDA4"/>
            </a:solidFill>
            <a:prstDash val="solid"/>
            <a:miter lim="800000"/>
            <a:headEnd type="none" w="sm" len="sm"/>
            <a:tailEnd type="none" w="sm" len="sm"/>
          </a:ln>
        </p:spPr>
      </p:cxnSp>
      <p:cxnSp>
        <p:nvCxnSpPr>
          <p:cNvPr id="90" name="Google Shape;90;p39"/>
          <p:cNvCxnSpPr/>
          <p:nvPr/>
        </p:nvCxnSpPr>
        <p:spPr>
          <a:xfrm>
            <a:off x="609601" y="5419688"/>
            <a:ext cx="10624847" cy="0"/>
          </a:xfrm>
          <a:prstGeom prst="straightConnector1">
            <a:avLst/>
          </a:prstGeom>
          <a:noFill/>
          <a:ln w="12700" cap="flat" cmpd="sng">
            <a:solidFill>
              <a:srgbClr val="40BDA4"/>
            </a:solidFill>
            <a:prstDash val="solid"/>
            <a:miter lim="800000"/>
            <a:headEnd type="none" w="sm" len="sm"/>
            <a:tailEnd type="none" w="sm" len="sm"/>
          </a:ln>
        </p:spPr>
      </p:cxnSp>
      <p:sp>
        <p:nvSpPr>
          <p:cNvPr id="91" name="Google Shape;91;p39"/>
          <p:cNvSpPr txBox="1">
            <a:spLocks noGrp="1"/>
          </p:cNvSpPr>
          <p:nvPr>
            <p:ph type="body" idx="2"/>
          </p:nvPr>
        </p:nvSpPr>
        <p:spPr>
          <a:xfrm>
            <a:off x="1432077" y="2197571"/>
            <a:ext cx="87472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2133"/>
              <a:buFont typeface="Arial"/>
              <a:buNone/>
              <a:defRPr sz="2133"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39"/>
          <p:cNvSpPr txBox="1">
            <a:spLocks noGrp="1"/>
          </p:cNvSpPr>
          <p:nvPr>
            <p:ph type="body" idx="3"/>
          </p:nvPr>
        </p:nvSpPr>
        <p:spPr>
          <a:xfrm>
            <a:off x="1432077" y="3066641"/>
            <a:ext cx="87472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2133"/>
              <a:buFont typeface="Arial"/>
              <a:buNone/>
              <a:defRPr sz="2133"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Google Shape;93;p39"/>
          <p:cNvSpPr txBox="1">
            <a:spLocks noGrp="1"/>
          </p:cNvSpPr>
          <p:nvPr>
            <p:ph type="body" idx="4"/>
          </p:nvPr>
        </p:nvSpPr>
        <p:spPr>
          <a:xfrm>
            <a:off x="1432077" y="3920510"/>
            <a:ext cx="87472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2133"/>
              <a:buFont typeface="Arial"/>
              <a:buNone/>
              <a:defRPr sz="2133"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39"/>
          <p:cNvSpPr txBox="1">
            <a:spLocks noGrp="1"/>
          </p:cNvSpPr>
          <p:nvPr>
            <p:ph type="body" idx="5"/>
          </p:nvPr>
        </p:nvSpPr>
        <p:spPr>
          <a:xfrm>
            <a:off x="1432077" y="4777743"/>
            <a:ext cx="87472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2133"/>
              <a:buFont typeface="Arial"/>
              <a:buNone/>
              <a:defRPr sz="2133"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95" name="Google Shape;95;p39"/>
          <p:cNvCxnSpPr/>
          <p:nvPr/>
        </p:nvCxnSpPr>
        <p:spPr>
          <a:xfrm>
            <a:off x="606742" y="6280869"/>
            <a:ext cx="10624847" cy="0"/>
          </a:xfrm>
          <a:prstGeom prst="straightConnector1">
            <a:avLst/>
          </a:prstGeom>
          <a:noFill/>
          <a:ln w="12700" cap="flat" cmpd="sng">
            <a:solidFill>
              <a:srgbClr val="40BDA4"/>
            </a:solidFill>
            <a:prstDash val="solid"/>
            <a:miter lim="800000"/>
            <a:headEnd type="none" w="sm" len="sm"/>
            <a:tailEnd type="none" w="sm" len="sm"/>
          </a:ln>
        </p:spPr>
      </p:cxnSp>
      <p:sp>
        <p:nvSpPr>
          <p:cNvPr id="96" name="Google Shape;96;p39"/>
          <p:cNvSpPr txBox="1">
            <a:spLocks noGrp="1"/>
          </p:cNvSpPr>
          <p:nvPr>
            <p:ph type="body" idx="6"/>
          </p:nvPr>
        </p:nvSpPr>
        <p:spPr>
          <a:xfrm>
            <a:off x="1429218" y="5638925"/>
            <a:ext cx="87472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2133"/>
              <a:buFont typeface="Arial"/>
              <a:buNone/>
              <a:defRPr sz="2133"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39"/>
          <p:cNvSpPr txBox="1"/>
          <p:nvPr/>
        </p:nvSpPr>
        <p:spPr>
          <a:xfrm>
            <a:off x="609601" y="2194469"/>
            <a:ext cx="822476" cy="42056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133"/>
              <a:buFont typeface="Arial"/>
              <a:buNone/>
            </a:pPr>
            <a:r>
              <a:rPr lang="en-US" sz="2133" b="0" i="0" u="none" strike="noStrike" cap="none">
                <a:solidFill>
                  <a:schemeClr val="lt1"/>
                </a:solidFill>
                <a:latin typeface="Fira Sans"/>
                <a:ea typeface="Fira Sans"/>
                <a:cs typeface="Fira Sans"/>
                <a:sym typeface="Fira Sans"/>
              </a:rPr>
              <a:t>01</a:t>
            </a:r>
            <a:endParaRPr sz="1400" b="0" i="0" u="none" strike="noStrike" cap="none">
              <a:solidFill>
                <a:srgbClr val="000000"/>
              </a:solidFill>
              <a:latin typeface="Arial"/>
              <a:ea typeface="Arial"/>
              <a:cs typeface="Arial"/>
              <a:sym typeface="Arial"/>
            </a:endParaRPr>
          </a:p>
        </p:txBody>
      </p:sp>
      <p:sp>
        <p:nvSpPr>
          <p:cNvPr id="98" name="Google Shape;98;p39"/>
          <p:cNvSpPr txBox="1"/>
          <p:nvPr/>
        </p:nvSpPr>
        <p:spPr>
          <a:xfrm>
            <a:off x="606742" y="3067673"/>
            <a:ext cx="822476" cy="42056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133"/>
              <a:buFont typeface="Arial"/>
              <a:buNone/>
            </a:pPr>
            <a:r>
              <a:rPr lang="en-US" sz="2133" b="0" i="0" u="none" strike="noStrike" cap="none">
                <a:solidFill>
                  <a:schemeClr val="lt1"/>
                </a:solidFill>
                <a:latin typeface="Fira Sans"/>
                <a:ea typeface="Fira Sans"/>
                <a:cs typeface="Fira Sans"/>
                <a:sym typeface="Fira Sans"/>
              </a:rPr>
              <a:t>02</a:t>
            </a:r>
            <a:endParaRPr sz="1400" b="0" i="0" u="none" strike="noStrike" cap="none">
              <a:solidFill>
                <a:srgbClr val="000000"/>
              </a:solidFill>
              <a:latin typeface="Arial"/>
              <a:ea typeface="Arial"/>
              <a:cs typeface="Arial"/>
              <a:sym typeface="Arial"/>
            </a:endParaRPr>
          </a:p>
        </p:txBody>
      </p:sp>
      <p:sp>
        <p:nvSpPr>
          <p:cNvPr id="99" name="Google Shape;99;p39"/>
          <p:cNvSpPr txBox="1"/>
          <p:nvPr/>
        </p:nvSpPr>
        <p:spPr>
          <a:xfrm>
            <a:off x="609601" y="3921542"/>
            <a:ext cx="822476" cy="42056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133"/>
              <a:buFont typeface="Arial"/>
              <a:buNone/>
            </a:pPr>
            <a:r>
              <a:rPr lang="en-US" sz="2133" b="0" i="0" u="none" strike="noStrike" cap="none">
                <a:solidFill>
                  <a:schemeClr val="lt1"/>
                </a:solidFill>
                <a:latin typeface="Fira Sans"/>
                <a:ea typeface="Fira Sans"/>
                <a:cs typeface="Fira Sans"/>
                <a:sym typeface="Fira Sans"/>
              </a:rPr>
              <a:t>03</a:t>
            </a:r>
            <a:endParaRPr sz="1400" b="0" i="0" u="none" strike="noStrike" cap="none">
              <a:solidFill>
                <a:srgbClr val="000000"/>
              </a:solidFill>
              <a:latin typeface="Arial"/>
              <a:ea typeface="Arial"/>
              <a:cs typeface="Arial"/>
              <a:sym typeface="Arial"/>
            </a:endParaRPr>
          </a:p>
        </p:txBody>
      </p:sp>
      <p:sp>
        <p:nvSpPr>
          <p:cNvPr id="100" name="Google Shape;100;p39"/>
          <p:cNvSpPr txBox="1"/>
          <p:nvPr/>
        </p:nvSpPr>
        <p:spPr>
          <a:xfrm>
            <a:off x="606741" y="4776907"/>
            <a:ext cx="822476" cy="42056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133"/>
              <a:buFont typeface="Arial"/>
              <a:buNone/>
            </a:pPr>
            <a:r>
              <a:rPr lang="en-US" sz="2133" b="0" i="0" u="none" strike="noStrike" cap="none">
                <a:solidFill>
                  <a:schemeClr val="lt1"/>
                </a:solidFill>
                <a:latin typeface="Fira Sans"/>
                <a:ea typeface="Fira Sans"/>
                <a:cs typeface="Fira Sans"/>
                <a:sym typeface="Fira Sans"/>
              </a:rPr>
              <a:t>04</a:t>
            </a:r>
            <a:endParaRPr sz="1400" b="0" i="0" u="none" strike="noStrike" cap="none">
              <a:solidFill>
                <a:srgbClr val="000000"/>
              </a:solidFill>
              <a:latin typeface="Arial"/>
              <a:ea typeface="Arial"/>
              <a:cs typeface="Arial"/>
              <a:sym typeface="Arial"/>
            </a:endParaRPr>
          </a:p>
        </p:txBody>
      </p:sp>
      <p:sp>
        <p:nvSpPr>
          <p:cNvPr id="101" name="Google Shape;101;p39"/>
          <p:cNvSpPr txBox="1"/>
          <p:nvPr/>
        </p:nvSpPr>
        <p:spPr>
          <a:xfrm>
            <a:off x="609601" y="5635239"/>
            <a:ext cx="822476" cy="42056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133"/>
              <a:buFont typeface="Arial"/>
              <a:buNone/>
            </a:pPr>
            <a:r>
              <a:rPr lang="en-US" sz="2133" b="0" i="0" u="none" strike="noStrike" cap="none">
                <a:solidFill>
                  <a:schemeClr val="lt1"/>
                </a:solidFill>
                <a:latin typeface="Fira Sans"/>
                <a:ea typeface="Fira Sans"/>
                <a:cs typeface="Fira Sans"/>
                <a:sym typeface="Fira Sans"/>
              </a:rPr>
              <a:t>05</a:t>
            </a:r>
            <a:endParaRPr sz="1400" b="0" i="0" u="none" strike="noStrike" cap="none">
              <a:solidFill>
                <a:srgbClr val="000000"/>
              </a:solidFill>
              <a:latin typeface="Arial"/>
              <a:ea typeface="Arial"/>
              <a:cs typeface="Arial"/>
              <a:sym typeface="Arial"/>
            </a:endParaRPr>
          </a:p>
        </p:txBody>
      </p:sp>
      <p:pic>
        <p:nvPicPr>
          <p:cNvPr id="102" name="Google Shape;102;p39" descr="A blue and white letters on a black background&#10;&#10;Description automatically generated"/>
          <p:cNvPicPr preferRelativeResize="0"/>
          <p:nvPr/>
        </p:nvPicPr>
        <p:blipFill rotWithShape="1">
          <a:blip r:embed="rId2">
            <a:alphaModFix/>
          </a:blip>
          <a:srcRect/>
          <a:stretch/>
        </p:blipFill>
        <p:spPr>
          <a:xfrm>
            <a:off x="104792" y="6430807"/>
            <a:ext cx="2197733" cy="366960"/>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73_DEFAULT">
  <p:cSld name="73_DEFAULT">
    <p:bg>
      <p:bgPr>
        <a:solidFill>
          <a:schemeClr val="lt1"/>
        </a:solidFill>
        <a:effectLst/>
      </p:bgPr>
    </p:bg>
    <p:spTree>
      <p:nvGrpSpPr>
        <p:cNvPr id="1" name="Shape 1112"/>
        <p:cNvGrpSpPr/>
        <p:nvPr/>
      </p:nvGrpSpPr>
      <p:grpSpPr>
        <a:xfrm>
          <a:off x="0" y="0"/>
          <a:ext cx="0" cy="0"/>
          <a:chOff x="0" y="0"/>
          <a:chExt cx="0" cy="0"/>
        </a:xfrm>
      </p:grpSpPr>
      <p:sp>
        <p:nvSpPr>
          <p:cNvPr id="1113" name="Google Shape;1113;p111"/>
          <p:cNvSpPr txBox="1">
            <a:spLocks noGrp="1"/>
          </p:cNvSpPr>
          <p:nvPr>
            <p:ph type="body" idx="1"/>
          </p:nvPr>
        </p:nvSpPr>
        <p:spPr>
          <a:xfrm>
            <a:off x="609600" y="877841"/>
            <a:ext cx="109728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3733"/>
              <a:buFont typeface="Arial"/>
              <a:buNone/>
              <a:defRPr sz="3733"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4" name="Google Shape;1114;p111"/>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115" name="Google Shape;1115;p111"/>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2B4EC"/>
              </a:buClr>
              <a:buSzPts val="1867"/>
              <a:buFont typeface="Arial"/>
              <a:buNone/>
              <a:defRPr sz="1867" b="1" i="0" u="none" strike="noStrike" cap="none">
                <a:solidFill>
                  <a:srgbClr val="32B4E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6" name="Google Shape;1116;p111"/>
          <p:cNvSpPr/>
          <p:nvPr/>
        </p:nvSpPr>
        <p:spPr>
          <a:xfrm>
            <a:off x="1958814" y="2020016"/>
            <a:ext cx="2563812" cy="4206296"/>
          </a:xfrm>
          <a:prstGeom prst="roundRect">
            <a:avLst>
              <a:gd name="adj" fmla="val 4500"/>
            </a:avLst>
          </a:prstGeom>
          <a:solidFill>
            <a:srgbClr val="E5E7F0">
              <a:alpha val="0"/>
            </a:srgbClr>
          </a:solidFill>
          <a:ln w="9525" cap="flat" cmpd="sng">
            <a:solidFill>
              <a:srgbClr val="40BDA4">
                <a:alpha val="20000"/>
              </a:srgbClr>
            </a:solidFill>
            <a:prstDash val="solid"/>
            <a:round/>
            <a:headEnd type="none" w="sm" len="sm"/>
            <a:tailEnd type="none" w="sm" len="sm"/>
          </a:ln>
        </p:spPr>
        <p:txBody>
          <a:bodyPr spcFirstLastPara="1" wrap="square" lIns="142425" tIns="496575" rIns="142425" bIns="496575" anchor="ctr" anchorCtr="0">
            <a:noAutofit/>
          </a:bodyPr>
          <a:lstStyle/>
          <a:p>
            <a:pPr marL="0" marR="0" lvl="0" indent="0" algn="ctr" rtl="0">
              <a:lnSpc>
                <a:spcPct val="16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p:txBody>
      </p:sp>
      <p:cxnSp>
        <p:nvCxnSpPr>
          <p:cNvPr id="1117" name="Google Shape;1117;p111"/>
          <p:cNvCxnSpPr/>
          <p:nvPr/>
        </p:nvCxnSpPr>
        <p:spPr>
          <a:xfrm>
            <a:off x="2204051" y="3679112"/>
            <a:ext cx="2073336" cy="0"/>
          </a:xfrm>
          <a:prstGeom prst="straightConnector1">
            <a:avLst/>
          </a:prstGeom>
          <a:solidFill>
            <a:srgbClr val="40BDA4">
              <a:alpha val="20000"/>
            </a:srgbClr>
          </a:solidFill>
          <a:ln w="9525" cap="flat" cmpd="sng">
            <a:solidFill>
              <a:srgbClr val="40BDA4">
                <a:alpha val="20000"/>
              </a:srgbClr>
            </a:solidFill>
            <a:prstDash val="solid"/>
            <a:round/>
            <a:headEnd type="none" w="sm" len="sm"/>
            <a:tailEnd type="none" w="sm" len="sm"/>
          </a:ln>
        </p:spPr>
      </p:cxnSp>
      <p:sp>
        <p:nvSpPr>
          <p:cNvPr id="1118" name="Google Shape;1118;p111"/>
          <p:cNvSpPr/>
          <p:nvPr/>
        </p:nvSpPr>
        <p:spPr>
          <a:xfrm>
            <a:off x="4814738" y="2019752"/>
            <a:ext cx="2563812" cy="4206296"/>
          </a:xfrm>
          <a:prstGeom prst="roundRect">
            <a:avLst>
              <a:gd name="adj" fmla="val 4500"/>
            </a:avLst>
          </a:prstGeom>
          <a:solidFill>
            <a:srgbClr val="E5E7F0">
              <a:alpha val="0"/>
            </a:srgbClr>
          </a:solidFill>
          <a:ln w="9525" cap="flat" cmpd="sng">
            <a:solidFill>
              <a:srgbClr val="40BDA4"/>
            </a:solidFill>
            <a:prstDash val="solid"/>
            <a:round/>
            <a:headEnd type="none" w="sm" len="sm"/>
            <a:tailEnd type="none" w="sm" len="sm"/>
          </a:ln>
        </p:spPr>
        <p:txBody>
          <a:bodyPr spcFirstLastPara="1" wrap="square" lIns="142425" tIns="496575" rIns="142425" bIns="496575" anchor="ctr" anchorCtr="0">
            <a:noAutofit/>
          </a:bodyPr>
          <a:lstStyle/>
          <a:p>
            <a:pPr marL="0" marR="0" lvl="0" indent="0" algn="ctr" rtl="0">
              <a:lnSpc>
                <a:spcPct val="16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p:txBody>
      </p:sp>
      <p:cxnSp>
        <p:nvCxnSpPr>
          <p:cNvPr id="1119" name="Google Shape;1119;p111"/>
          <p:cNvCxnSpPr/>
          <p:nvPr/>
        </p:nvCxnSpPr>
        <p:spPr>
          <a:xfrm>
            <a:off x="5059975" y="3678848"/>
            <a:ext cx="2073336" cy="0"/>
          </a:xfrm>
          <a:prstGeom prst="straightConnector1">
            <a:avLst/>
          </a:prstGeom>
          <a:solidFill>
            <a:srgbClr val="40BDA4">
              <a:alpha val="20000"/>
            </a:srgbClr>
          </a:solidFill>
          <a:ln w="9525" cap="flat" cmpd="sng">
            <a:solidFill>
              <a:srgbClr val="40BDA4">
                <a:alpha val="20000"/>
              </a:srgbClr>
            </a:solidFill>
            <a:prstDash val="solid"/>
            <a:round/>
            <a:headEnd type="none" w="sm" len="sm"/>
            <a:tailEnd type="none" w="sm" len="sm"/>
          </a:ln>
        </p:spPr>
      </p:cxnSp>
      <p:sp>
        <p:nvSpPr>
          <p:cNvPr id="1120" name="Google Shape;1120;p111"/>
          <p:cNvSpPr/>
          <p:nvPr/>
        </p:nvSpPr>
        <p:spPr>
          <a:xfrm>
            <a:off x="7670662" y="2019979"/>
            <a:ext cx="2563812" cy="4206296"/>
          </a:xfrm>
          <a:prstGeom prst="roundRect">
            <a:avLst>
              <a:gd name="adj" fmla="val 4500"/>
            </a:avLst>
          </a:prstGeom>
          <a:solidFill>
            <a:srgbClr val="E5E7F0">
              <a:alpha val="0"/>
            </a:srgbClr>
          </a:solidFill>
          <a:ln w="9525" cap="flat" cmpd="sng">
            <a:solidFill>
              <a:srgbClr val="40BDA4">
                <a:alpha val="20000"/>
              </a:srgbClr>
            </a:solidFill>
            <a:prstDash val="solid"/>
            <a:round/>
            <a:headEnd type="none" w="sm" len="sm"/>
            <a:tailEnd type="none" w="sm" len="sm"/>
          </a:ln>
        </p:spPr>
        <p:txBody>
          <a:bodyPr spcFirstLastPara="1" wrap="square" lIns="142425" tIns="496575" rIns="142425" bIns="496575" anchor="ctr" anchorCtr="0">
            <a:noAutofit/>
          </a:bodyPr>
          <a:lstStyle/>
          <a:p>
            <a:pPr marL="0" marR="0" lvl="0" indent="0" algn="ctr" rtl="0">
              <a:lnSpc>
                <a:spcPct val="16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p:txBody>
      </p:sp>
      <p:cxnSp>
        <p:nvCxnSpPr>
          <p:cNvPr id="1121" name="Google Shape;1121;p111"/>
          <p:cNvCxnSpPr/>
          <p:nvPr/>
        </p:nvCxnSpPr>
        <p:spPr>
          <a:xfrm>
            <a:off x="7915900" y="3679075"/>
            <a:ext cx="2073336" cy="0"/>
          </a:xfrm>
          <a:prstGeom prst="straightConnector1">
            <a:avLst/>
          </a:prstGeom>
          <a:solidFill>
            <a:srgbClr val="40BDA4">
              <a:alpha val="20000"/>
            </a:srgbClr>
          </a:solidFill>
          <a:ln w="9525" cap="flat" cmpd="sng">
            <a:solidFill>
              <a:srgbClr val="40BDA4">
                <a:alpha val="20000"/>
              </a:srgbClr>
            </a:solidFill>
            <a:prstDash val="solid"/>
            <a:round/>
            <a:headEnd type="none" w="sm" len="sm"/>
            <a:tailEnd type="none" w="sm" len="sm"/>
          </a:ln>
        </p:spPr>
      </p:cxnSp>
      <p:sp>
        <p:nvSpPr>
          <p:cNvPr id="1122" name="Google Shape;1122;p111"/>
          <p:cNvSpPr/>
          <p:nvPr/>
        </p:nvSpPr>
        <p:spPr>
          <a:xfrm>
            <a:off x="5123780" y="1815122"/>
            <a:ext cx="1945725" cy="417060"/>
          </a:xfrm>
          <a:prstGeom prst="roundRect">
            <a:avLst>
              <a:gd name="adj" fmla="val 32000"/>
            </a:avLst>
          </a:prstGeom>
          <a:solidFill>
            <a:srgbClr val="40BDA4"/>
          </a:solidFill>
          <a:ln>
            <a:noFill/>
          </a:ln>
        </p:spPr>
        <p:txBody>
          <a:bodyPr spcFirstLastPara="1" wrap="square" lIns="108075" tIns="49225" rIns="108075" bIns="49225" anchor="ctr" anchorCtr="0">
            <a:noAutofit/>
          </a:bodyPr>
          <a:lstStyle/>
          <a:p>
            <a:pPr marL="0" marR="0" lvl="0" indent="0" algn="ctr" rtl="0">
              <a:lnSpc>
                <a:spcPct val="160000"/>
              </a:lnSpc>
              <a:spcBef>
                <a:spcPts val="0"/>
              </a:spcBef>
              <a:spcAft>
                <a:spcPts val="0"/>
              </a:spcAft>
              <a:buClr>
                <a:srgbClr val="000000"/>
              </a:buClr>
              <a:buSzPts val="1500"/>
              <a:buFont typeface="Arial"/>
              <a:buNone/>
            </a:pPr>
            <a:endParaRPr sz="1500" b="0" i="0" u="none" strike="noStrike" cap="none">
              <a:solidFill>
                <a:schemeClr val="dk1"/>
              </a:solidFill>
              <a:latin typeface="Calibri"/>
              <a:ea typeface="Calibri"/>
              <a:cs typeface="Calibri"/>
              <a:sym typeface="Calibri"/>
            </a:endParaRPr>
          </a:p>
        </p:txBody>
      </p:sp>
      <p:sp>
        <p:nvSpPr>
          <p:cNvPr id="1123" name="Google Shape;1123;p111"/>
          <p:cNvSpPr txBox="1">
            <a:spLocks noGrp="1"/>
          </p:cNvSpPr>
          <p:nvPr>
            <p:ph type="body" idx="3"/>
          </p:nvPr>
        </p:nvSpPr>
        <p:spPr>
          <a:xfrm>
            <a:off x="1957917" y="2391833"/>
            <a:ext cx="2565400" cy="3153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4" name="Google Shape;1124;p111"/>
          <p:cNvSpPr txBox="1">
            <a:spLocks noGrp="1"/>
          </p:cNvSpPr>
          <p:nvPr>
            <p:ph type="body" idx="4"/>
          </p:nvPr>
        </p:nvSpPr>
        <p:spPr>
          <a:xfrm>
            <a:off x="4814737" y="2391833"/>
            <a:ext cx="2565400" cy="3153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5" name="Google Shape;1125;p111"/>
          <p:cNvSpPr txBox="1">
            <a:spLocks noGrp="1"/>
          </p:cNvSpPr>
          <p:nvPr>
            <p:ph type="body" idx="5"/>
          </p:nvPr>
        </p:nvSpPr>
        <p:spPr>
          <a:xfrm>
            <a:off x="7670661" y="2391833"/>
            <a:ext cx="2565400" cy="3153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6" name="Google Shape;1126;p111"/>
          <p:cNvSpPr txBox="1">
            <a:spLocks noGrp="1"/>
          </p:cNvSpPr>
          <p:nvPr>
            <p:ph type="body" idx="6"/>
          </p:nvPr>
        </p:nvSpPr>
        <p:spPr>
          <a:xfrm>
            <a:off x="1957225" y="2874089"/>
            <a:ext cx="2563812" cy="54456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1D2C"/>
              </a:buClr>
              <a:buSzPts val="2667"/>
              <a:buFont typeface="Arial"/>
              <a:buNone/>
              <a:defRPr sz="2667"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7" name="Google Shape;1127;p111"/>
          <p:cNvSpPr txBox="1">
            <a:spLocks noGrp="1"/>
          </p:cNvSpPr>
          <p:nvPr>
            <p:ph type="body" idx="7"/>
          </p:nvPr>
        </p:nvSpPr>
        <p:spPr>
          <a:xfrm>
            <a:off x="4816326" y="2866869"/>
            <a:ext cx="2563812" cy="54456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1D2C"/>
              </a:buClr>
              <a:buSzPts val="2667"/>
              <a:buFont typeface="Arial"/>
              <a:buNone/>
              <a:defRPr sz="2667"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8" name="Google Shape;1128;p111"/>
          <p:cNvSpPr txBox="1">
            <a:spLocks noGrp="1"/>
          </p:cNvSpPr>
          <p:nvPr>
            <p:ph type="body" idx="8"/>
          </p:nvPr>
        </p:nvSpPr>
        <p:spPr>
          <a:xfrm>
            <a:off x="7672250" y="2874089"/>
            <a:ext cx="2563812" cy="54456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1D2C"/>
              </a:buClr>
              <a:buSzPts val="2667"/>
              <a:buFont typeface="Arial"/>
              <a:buNone/>
              <a:defRPr sz="2667"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9" name="Google Shape;1129;p111"/>
          <p:cNvSpPr txBox="1">
            <a:spLocks noGrp="1"/>
          </p:cNvSpPr>
          <p:nvPr>
            <p:ph type="body" idx="9"/>
          </p:nvPr>
        </p:nvSpPr>
        <p:spPr>
          <a:xfrm>
            <a:off x="5123780" y="1873059"/>
            <a:ext cx="1945725" cy="3153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0" name="Google Shape;1130;p111"/>
          <p:cNvSpPr txBox="1">
            <a:spLocks noGrp="1"/>
          </p:cNvSpPr>
          <p:nvPr>
            <p:ph type="body" idx="13"/>
          </p:nvPr>
        </p:nvSpPr>
        <p:spPr>
          <a:xfrm>
            <a:off x="1959505" y="3883480"/>
            <a:ext cx="2565400" cy="315384"/>
          </a:xfrm>
          <a:prstGeom prst="rect">
            <a:avLst/>
          </a:prstGeom>
          <a:noFill/>
          <a:ln>
            <a:noFill/>
          </a:ln>
        </p:spPr>
        <p:txBody>
          <a:bodyPr spcFirstLastPara="1" wrap="square" lIns="91425" tIns="45700" rIns="91425" bIns="45700" anchor="t" anchorCtr="0">
            <a:noAutofit/>
          </a:bodyPr>
          <a:lstStyle>
            <a:lvl1pPr marL="457200" marR="0" lvl="0" indent="-330200" algn="l" rtl="0">
              <a:lnSpc>
                <a:spcPct val="90000"/>
              </a:lnSpc>
              <a:spcBef>
                <a:spcPts val="1000"/>
              </a:spcBef>
              <a:spcAft>
                <a:spcPts val="0"/>
              </a:spcAft>
              <a:buClr>
                <a:schemeClr val="dk1"/>
              </a:buClr>
              <a:buSzPts val="1600"/>
              <a:buFont typeface="Arial"/>
              <a:buChar char="•"/>
              <a:defRPr sz="1600" b="0" i="0" u="none" strike="noStrike" cap="none">
                <a:solidFill>
                  <a:schemeClr val="dk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1" name="Google Shape;1131;p111"/>
          <p:cNvSpPr txBox="1">
            <a:spLocks noGrp="1"/>
          </p:cNvSpPr>
          <p:nvPr>
            <p:ph type="body" idx="14"/>
          </p:nvPr>
        </p:nvSpPr>
        <p:spPr>
          <a:xfrm>
            <a:off x="4816325" y="3883480"/>
            <a:ext cx="2565400" cy="315384"/>
          </a:xfrm>
          <a:prstGeom prst="rect">
            <a:avLst/>
          </a:prstGeom>
          <a:noFill/>
          <a:ln>
            <a:noFill/>
          </a:ln>
        </p:spPr>
        <p:txBody>
          <a:bodyPr spcFirstLastPara="1" wrap="square" lIns="91425" tIns="45700" rIns="91425" bIns="45700" anchor="t" anchorCtr="0">
            <a:noAutofit/>
          </a:bodyPr>
          <a:lstStyle>
            <a:lvl1pPr marL="457200" marR="0" lvl="0" indent="-330200" algn="l" rtl="0">
              <a:lnSpc>
                <a:spcPct val="90000"/>
              </a:lnSpc>
              <a:spcBef>
                <a:spcPts val="1000"/>
              </a:spcBef>
              <a:spcAft>
                <a:spcPts val="0"/>
              </a:spcAft>
              <a:buClr>
                <a:schemeClr val="dk1"/>
              </a:buClr>
              <a:buSzPts val="1600"/>
              <a:buFont typeface="Arial"/>
              <a:buChar char="•"/>
              <a:defRPr sz="1600" b="0" i="0" u="none" strike="noStrike" cap="none">
                <a:solidFill>
                  <a:schemeClr val="dk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2" name="Google Shape;1132;p111"/>
          <p:cNvSpPr txBox="1">
            <a:spLocks noGrp="1"/>
          </p:cNvSpPr>
          <p:nvPr>
            <p:ph type="body" idx="15"/>
          </p:nvPr>
        </p:nvSpPr>
        <p:spPr>
          <a:xfrm>
            <a:off x="7672249" y="3883480"/>
            <a:ext cx="2565400" cy="315384"/>
          </a:xfrm>
          <a:prstGeom prst="rect">
            <a:avLst/>
          </a:prstGeom>
          <a:noFill/>
          <a:ln>
            <a:noFill/>
          </a:ln>
        </p:spPr>
        <p:txBody>
          <a:bodyPr spcFirstLastPara="1" wrap="square" lIns="91425" tIns="45700" rIns="91425" bIns="45700" anchor="t" anchorCtr="0">
            <a:noAutofit/>
          </a:bodyPr>
          <a:lstStyle>
            <a:lvl1pPr marL="457200" marR="0" lvl="0" indent="-330200" algn="l" rtl="0">
              <a:lnSpc>
                <a:spcPct val="90000"/>
              </a:lnSpc>
              <a:spcBef>
                <a:spcPts val="1000"/>
              </a:spcBef>
              <a:spcAft>
                <a:spcPts val="0"/>
              </a:spcAft>
              <a:buClr>
                <a:schemeClr val="dk1"/>
              </a:buClr>
              <a:buSzPts val="1600"/>
              <a:buFont typeface="Arial"/>
              <a:buChar char="•"/>
              <a:defRPr sz="1600" b="0" i="0" u="none" strike="noStrike" cap="none">
                <a:solidFill>
                  <a:schemeClr val="dk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33" name="Google Shape;1133;p111" descr="A blue and black logo&#10;&#10;Description automatically generated"/>
          <p:cNvPicPr preferRelativeResize="0"/>
          <p:nvPr/>
        </p:nvPicPr>
        <p:blipFill rotWithShape="1">
          <a:blip r:embed="rId2">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74_DEFAULT">
  <p:cSld name="74_DEFAULT">
    <p:bg>
      <p:bgPr>
        <a:solidFill>
          <a:schemeClr val="lt1"/>
        </a:solidFill>
        <a:effectLst/>
      </p:bgPr>
    </p:bg>
    <p:spTree>
      <p:nvGrpSpPr>
        <p:cNvPr id="1" name="Shape 1134"/>
        <p:cNvGrpSpPr/>
        <p:nvPr/>
      </p:nvGrpSpPr>
      <p:grpSpPr>
        <a:xfrm>
          <a:off x="0" y="0"/>
          <a:ext cx="0" cy="0"/>
          <a:chOff x="0" y="0"/>
          <a:chExt cx="0" cy="0"/>
        </a:xfrm>
      </p:grpSpPr>
      <p:sp>
        <p:nvSpPr>
          <p:cNvPr id="1135" name="Google Shape;1135;p112"/>
          <p:cNvSpPr txBox="1">
            <a:spLocks noGrp="1"/>
          </p:cNvSpPr>
          <p:nvPr>
            <p:ph type="body" idx="1"/>
          </p:nvPr>
        </p:nvSpPr>
        <p:spPr>
          <a:xfrm>
            <a:off x="609600" y="877841"/>
            <a:ext cx="109728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3733"/>
              <a:buFont typeface="Arial"/>
              <a:buNone/>
              <a:defRPr sz="3733"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6" name="Google Shape;1136;p112"/>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137" name="Google Shape;1137;p112"/>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2B4EC"/>
              </a:buClr>
              <a:buSzPts val="1867"/>
              <a:buFont typeface="Arial"/>
              <a:buNone/>
              <a:defRPr sz="1867" b="1" i="0" u="none" strike="noStrike" cap="none">
                <a:solidFill>
                  <a:srgbClr val="32B4E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8" name="Google Shape;1138;p112"/>
          <p:cNvSpPr/>
          <p:nvPr/>
        </p:nvSpPr>
        <p:spPr>
          <a:xfrm>
            <a:off x="609599" y="2253948"/>
            <a:ext cx="2477105" cy="1292816"/>
          </a:xfrm>
          <a:prstGeom prst="chevron">
            <a:avLst>
              <a:gd name="adj" fmla="val 36088"/>
            </a:avLst>
          </a:prstGeom>
          <a:solidFill>
            <a:srgbClr val="40BDA4"/>
          </a:solidFill>
          <a:ln w="12700" cap="flat" cmpd="sng">
            <a:solidFill>
              <a:srgbClr val="40BDA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133"/>
              <a:buFont typeface="Arial"/>
              <a:buNone/>
            </a:pPr>
            <a:endParaRPr sz="2133" b="0" i="0" u="none" strike="noStrike" cap="none">
              <a:solidFill>
                <a:schemeClr val="dk1"/>
              </a:solidFill>
              <a:latin typeface="Calibri"/>
              <a:ea typeface="Calibri"/>
              <a:cs typeface="Calibri"/>
              <a:sym typeface="Calibri"/>
            </a:endParaRPr>
          </a:p>
        </p:txBody>
      </p:sp>
      <p:sp>
        <p:nvSpPr>
          <p:cNvPr id="1139" name="Google Shape;1139;p112"/>
          <p:cNvSpPr/>
          <p:nvPr/>
        </p:nvSpPr>
        <p:spPr>
          <a:xfrm>
            <a:off x="2719009" y="2253948"/>
            <a:ext cx="2477105" cy="1292816"/>
          </a:xfrm>
          <a:prstGeom prst="chevron">
            <a:avLst>
              <a:gd name="adj" fmla="val 36088"/>
            </a:avLst>
          </a:prstGeom>
          <a:solidFill>
            <a:srgbClr val="40BDA4"/>
          </a:solidFill>
          <a:ln w="12700" cap="flat" cmpd="sng">
            <a:solidFill>
              <a:srgbClr val="40BDA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133"/>
              <a:buFont typeface="Arial"/>
              <a:buNone/>
            </a:pPr>
            <a:endParaRPr sz="2133" b="0" i="0" u="none" strike="noStrike" cap="none">
              <a:solidFill>
                <a:schemeClr val="dk1"/>
              </a:solidFill>
              <a:latin typeface="Calibri"/>
              <a:ea typeface="Calibri"/>
              <a:cs typeface="Calibri"/>
              <a:sym typeface="Calibri"/>
            </a:endParaRPr>
          </a:p>
        </p:txBody>
      </p:sp>
      <p:sp>
        <p:nvSpPr>
          <p:cNvPr id="1140" name="Google Shape;1140;p112"/>
          <p:cNvSpPr/>
          <p:nvPr/>
        </p:nvSpPr>
        <p:spPr>
          <a:xfrm>
            <a:off x="4828418" y="2253948"/>
            <a:ext cx="2477105" cy="1292816"/>
          </a:xfrm>
          <a:prstGeom prst="chevron">
            <a:avLst>
              <a:gd name="adj" fmla="val 36088"/>
            </a:avLst>
          </a:prstGeom>
          <a:solidFill>
            <a:srgbClr val="40BDA4"/>
          </a:solidFill>
          <a:ln w="12700" cap="flat" cmpd="sng">
            <a:solidFill>
              <a:srgbClr val="40BDA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133"/>
              <a:buFont typeface="Arial"/>
              <a:buNone/>
            </a:pPr>
            <a:endParaRPr sz="2133" b="0" i="0" u="none" strike="noStrike" cap="none">
              <a:solidFill>
                <a:schemeClr val="dk1"/>
              </a:solidFill>
              <a:latin typeface="Calibri"/>
              <a:ea typeface="Calibri"/>
              <a:cs typeface="Calibri"/>
              <a:sym typeface="Calibri"/>
            </a:endParaRPr>
          </a:p>
        </p:txBody>
      </p:sp>
      <p:sp>
        <p:nvSpPr>
          <p:cNvPr id="1141" name="Google Shape;1141;p112"/>
          <p:cNvSpPr/>
          <p:nvPr/>
        </p:nvSpPr>
        <p:spPr>
          <a:xfrm>
            <a:off x="6937828" y="2253948"/>
            <a:ext cx="2477105" cy="1292816"/>
          </a:xfrm>
          <a:prstGeom prst="chevron">
            <a:avLst>
              <a:gd name="adj" fmla="val 36088"/>
            </a:avLst>
          </a:prstGeom>
          <a:solidFill>
            <a:srgbClr val="40BDA4"/>
          </a:solidFill>
          <a:ln w="12700" cap="flat" cmpd="sng">
            <a:solidFill>
              <a:srgbClr val="40BDA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133"/>
              <a:buFont typeface="Arial"/>
              <a:buNone/>
            </a:pPr>
            <a:endParaRPr sz="2133" b="0" i="0" u="none" strike="noStrike" cap="none">
              <a:solidFill>
                <a:schemeClr val="dk1"/>
              </a:solidFill>
              <a:latin typeface="Calibri"/>
              <a:ea typeface="Calibri"/>
              <a:cs typeface="Calibri"/>
              <a:sym typeface="Calibri"/>
            </a:endParaRPr>
          </a:p>
        </p:txBody>
      </p:sp>
      <p:sp>
        <p:nvSpPr>
          <p:cNvPr id="1142" name="Google Shape;1142;p112"/>
          <p:cNvSpPr/>
          <p:nvPr/>
        </p:nvSpPr>
        <p:spPr>
          <a:xfrm>
            <a:off x="9047237" y="2253948"/>
            <a:ext cx="2477105" cy="1292816"/>
          </a:xfrm>
          <a:prstGeom prst="chevron">
            <a:avLst>
              <a:gd name="adj" fmla="val 36088"/>
            </a:avLst>
          </a:prstGeom>
          <a:solidFill>
            <a:srgbClr val="40BDA4"/>
          </a:solidFill>
          <a:ln w="12700" cap="flat" cmpd="sng">
            <a:solidFill>
              <a:srgbClr val="40BDA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133"/>
              <a:buFont typeface="Arial"/>
              <a:buNone/>
            </a:pPr>
            <a:endParaRPr sz="2133" b="0" i="0" u="none" strike="noStrike" cap="none">
              <a:solidFill>
                <a:schemeClr val="dk1"/>
              </a:solidFill>
              <a:latin typeface="Calibri"/>
              <a:ea typeface="Calibri"/>
              <a:cs typeface="Calibri"/>
              <a:sym typeface="Calibri"/>
            </a:endParaRPr>
          </a:p>
        </p:txBody>
      </p:sp>
      <p:sp>
        <p:nvSpPr>
          <p:cNvPr id="1143" name="Google Shape;1143;p112"/>
          <p:cNvSpPr txBox="1">
            <a:spLocks noGrp="1"/>
          </p:cNvSpPr>
          <p:nvPr>
            <p:ph type="body" idx="3"/>
          </p:nvPr>
        </p:nvSpPr>
        <p:spPr>
          <a:xfrm>
            <a:off x="1228877" y="2740881"/>
            <a:ext cx="1548192" cy="36698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4" name="Google Shape;1144;p112"/>
          <p:cNvSpPr txBox="1">
            <a:spLocks noGrp="1"/>
          </p:cNvSpPr>
          <p:nvPr>
            <p:ph type="body" idx="4"/>
          </p:nvPr>
        </p:nvSpPr>
        <p:spPr>
          <a:xfrm>
            <a:off x="3338287" y="2732765"/>
            <a:ext cx="1548192" cy="36698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5" name="Google Shape;1145;p112"/>
          <p:cNvSpPr txBox="1">
            <a:spLocks noGrp="1"/>
          </p:cNvSpPr>
          <p:nvPr>
            <p:ph type="body" idx="5"/>
          </p:nvPr>
        </p:nvSpPr>
        <p:spPr>
          <a:xfrm>
            <a:off x="5389635" y="2740881"/>
            <a:ext cx="1548192" cy="36698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6" name="Google Shape;1146;p112"/>
          <p:cNvSpPr txBox="1">
            <a:spLocks noGrp="1"/>
          </p:cNvSpPr>
          <p:nvPr>
            <p:ph type="body" idx="6"/>
          </p:nvPr>
        </p:nvSpPr>
        <p:spPr>
          <a:xfrm>
            <a:off x="7499044" y="2740881"/>
            <a:ext cx="1548192" cy="36698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7" name="Google Shape;1147;p112"/>
          <p:cNvSpPr txBox="1">
            <a:spLocks noGrp="1"/>
          </p:cNvSpPr>
          <p:nvPr>
            <p:ph type="body" idx="7"/>
          </p:nvPr>
        </p:nvSpPr>
        <p:spPr>
          <a:xfrm>
            <a:off x="9608453" y="2732765"/>
            <a:ext cx="1548192" cy="36698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8" name="Google Shape;1148;p112"/>
          <p:cNvSpPr/>
          <p:nvPr/>
        </p:nvSpPr>
        <p:spPr>
          <a:xfrm>
            <a:off x="604760" y="4230577"/>
            <a:ext cx="2477105" cy="1292816"/>
          </a:xfrm>
          <a:prstGeom prst="chevron">
            <a:avLst>
              <a:gd name="adj" fmla="val 36088"/>
            </a:avLst>
          </a:prstGeom>
          <a:solidFill>
            <a:srgbClr val="1EAE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133"/>
              <a:buFont typeface="Arial"/>
              <a:buNone/>
            </a:pPr>
            <a:endParaRPr sz="2133" b="0" i="0" u="none" strike="noStrike" cap="none">
              <a:solidFill>
                <a:schemeClr val="dk1"/>
              </a:solidFill>
              <a:latin typeface="Calibri"/>
              <a:ea typeface="Calibri"/>
              <a:cs typeface="Calibri"/>
              <a:sym typeface="Calibri"/>
            </a:endParaRPr>
          </a:p>
        </p:txBody>
      </p:sp>
      <p:sp>
        <p:nvSpPr>
          <p:cNvPr id="1149" name="Google Shape;1149;p112"/>
          <p:cNvSpPr/>
          <p:nvPr/>
        </p:nvSpPr>
        <p:spPr>
          <a:xfrm>
            <a:off x="2714169" y="4230577"/>
            <a:ext cx="2477105" cy="1292816"/>
          </a:xfrm>
          <a:prstGeom prst="chevron">
            <a:avLst>
              <a:gd name="adj" fmla="val 36088"/>
            </a:avLst>
          </a:prstGeom>
          <a:solidFill>
            <a:srgbClr val="1EAE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133"/>
              <a:buFont typeface="Arial"/>
              <a:buNone/>
            </a:pPr>
            <a:endParaRPr sz="2133" b="0" i="0" u="none" strike="noStrike" cap="none">
              <a:solidFill>
                <a:schemeClr val="dk1"/>
              </a:solidFill>
              <a:latin typeface="Calibri"/>
              <a:ea typeface="Calibri"/>
              <a:cs typeface="Calibri"/>
              <a:sym typeface="Calibri"/>
            </a:endParaRPr>
          </a:p>
        </p:txBody>
      </p:sp>
      <p:sp>
        <p:nvSpPr>
          <p:cNvPr id="1150" name="Google Shape;1150;p112"/>
          <p:cNvSpPr/>
          <p:nvPr/>
        </p:nvSpPr>
        <p:spPr>
          <a:xfrm>
            <a:off x="4823578" y="4230577"/>
            <a:ext cx="2477105" cy="1292816"/>
          </a:xfrm>
          <a:prstGeom prst="chevron">
            <a:avLst>
              <a:gd name="adj" fmla="val 36088"/>
            </a:avLst>
          </a:prstGeom>
          <a:solidFill>
            <a:srgbClr val="1EAE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133"/>
              <a:buFont typeface="Arial"/>
              <a:buNone/>
            </a:pPr>
            <a:endParaRPr sz="2133" b="0" i="0" u="none" strike="noStrike" cap="none">
              <a:solidFill>
                <a:schemeClr val="dk1"/>
              </a:solidFill>
              <a:latin typeface="Calibri"/>
              <a:ea typeface="Calibri"/>
              <a:cs typeface="Calibri"/>
              <a:sym typeface="Calibri"/>
            </a:endParaRPr>
          </a:p>
        </p:txBody>
      </p:sp>
      <p:sp>
        <p:nvSpPr>
          <p:cNvPr id="1151" name="Google Shape;1151;p112"/>
          <p:cNvSpPr/>
          <p:nvPr/>
        </p:nvSpPr>
        <p:spPr>
          <a:xfrm>
            <a:off x="6932988" y="4230577"/>
            <a:ext cx="2477105" cy="1292816"/>
          </a:xfrm>
          <a:prstGeom prst="chevron">
            <a:avLst>
              <a:gd name="adj" fmla="val 36088"/>
            </a:avLst>
          </a:prstGeom>
          <a:solidFill>
            <a:srgbClr val="1EAE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133"/>
              <a:buFont typeface="Arial"/>
              <a:buNone/>
            </a:pPr>
            <a:endParaRPr sz="2133" b="0" i="0" u="none" strike="noStrike" cap="none">
              <a:solidFill>
                <a:schemeClr val="dk1"/>
              </a:solidFill>
              <a:latin typeface="Calibri"/>
              <a:ea typeface="Calibri"/>
              <a:cs typeface="Calibri"/>
              <a:sym typeface="Calibri"/>
            </a:endParaRPr>
          </a:p>
        </p:txBody>
      </p:sp>
      <p:sp>
        <p:nvSpPr>
          <p:cNvPr id="1152" name="Google Shape;1152;p112"/>
          <p:cNvSpPr/>
          <p:nvPr/>
        </p:nvSpPr>
        <p:spPr>
          <a:xfrm>
            <a:off x="9042397" y="4230577"/>
            <a:ext cx="2477105" cy="1292816"/>
          </a:xfrm>
          <a:prstGeom prst="chevron">
            <a:avLst>
              <a:gd name="adj" fmla="val 36088"/>
            </a:avLst>
          </a:prstGeom>
          <a:solidFill>
            <a:srgbClr val="1EAE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133"/>
              <a:buFont typeface="Arial"/>
              <a:buNone/>
            </a:pPr>
            <a:endParaRPr sz="2133" b="0" i="0" u="none" strike="noStrike" cap="none">
              <a:solidFill>
                <a:schemeClr val="dk1"/>
              </a:solidFill>
              <a:latin typeface="Calibri"/>
              <a:ea typeface="Calibri"/>
              <a:cs typeface="Calibri"/>
              <a:sym typeface="Calibri"/>
            </a:endParaRPr>
          </a:p>
        </p:txBody>
      </p:sp>
      <p:sp>
        <p:nvSpPr>
          <p:cNvPr id="1153" name="Google Shape;1153;p112"/>
          <p:cNvSpPr txBox="1">
            <a:spLocks noGrp="1"/>
          </p:cNvSpPr>
          <p:nvPr>
            <p:ph type="body" idx="8"/>
          </p:nvPr>
        </p:nvSpPr>
        <p:spPr>
          <a:xfrm>
            <a:off x="1224037" y="4717510"/>
            <a:ext cx="1548192" cy="36698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4" name="Google Shape;1154;p112"/>
          <p:cNvSpPr txBox="1">
            <a:spLocks noGrp="1"/>
          </p:cNvSpPr>
          <p:nvPr>
            <p:ph type="body" idx="9"/>
          </p:nvPr>
        </p:nvSpPr>
        <p:spPr>
          <a:xfrm>
            <a:off x="3333447" y="4709394"/>
            <a:ext cx="1548192" cy="36698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5" name="Google Shape;1155;p112"/>
          <p:cNvSpPr txBox="1">
            <a:spLocks noGrp="1"/>
          </p:cNvSpPr>
          <p:nvPr>
            <p:ph type="body" idx="13"/>
          </p:nvPr>
        </p:nvSpPr>
        <p:spPr>
          <a:xfrm>
            <a:off x="5384795" y="4717510"/>
            <a:ext cx="1548192" cy="36698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6" name="Google Shape;1156;p112"/>
          <p:cNvSpPr txBox="1">
            <a:spLocks noGrp="1"/>
          </p:cNvSpPr>
          <p:nvPr>
            <p:ph type="body" idx="14"/>
          </p:nvPr>
        </p:nvSpPr>
        <p:spPr>
          <a:xfrm>
            <a:off x="7494204" y="4717510"/>
            <a:ext cx="1548192" cy="36698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7" name="Google Shape;1157;p112"/>
          <p:cNvSpPr txBox="1">
            <a:spLocks noGrp="1"/>
          </p:cNvSpPr>
          <p:nvPr>
            <p:ph type="body" idx="15"/>
          </p:nvPr>
        </p:nvSpPr>
        <p:spPr>
          <a:xfrm>
            <a:off x="9603613" y="4709394"/>
            <a:ext cx="1548192" cy="36698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58" name="Google Shape;1158;p112" descr="A blue and black logo&#10;&#10;Description automatically generated"/>
          <p:cNvPicPr preferRelativeResize="0"/>
          <p:nvPr/>
        </p:nvPicPr>
        <p:blipFill rotWithShape="1">
          <a:blip r:embed="rId2">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75_DEFAULT">
  <p:cSld name="75_DEFAULT">
    <p:bg>
      <p:bgPr>
        <a:solidFill>
          <a:schemeClr val="lt1"/>
        </a:solidFill>
        <a:effectLst/>
      </p:bgPr>
    </p:bg>
    <p:spTree>
      <p:nvGrpSpPr>
        <p:cNvPr id="1" name="Shape 1159"/>
        <p:cNvGrpSpPr/>
        <p:nvPr/>
      </p:nvGrpSpPr>
      <p:grpSpPr>
        <a:xfrm>
          <a:off x="0" y="0"/>
          <a:ext cx="0" cy="0"/>
          <a:chOff x="0" y="0"/>
          <a:chExt cx="0" cy="0"/>
        </a:xfrm>
      </p:grpSpPr>
      <p:sp>
        <p:nvSpPr>
          <p:cNvPr id="1160" name="Google Shape;1160;p113"/>
          <p:cNvSpPr txBox="1">
            <a:spLocks noGrp="1"/>
          </p:cNvSpPr>
          <p:nvPr>
            <p:ph type="body" idx="1"/>
          </p:nvPr>
        </p:nvSpPr>
        <p:spPr>
          <a:xfrm>
            <a:off x="609600" y="877841"/>
            <a:ext cx="109728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3733"/>
              <a:buFont typeface="Arial"/>
              <a:buNone/>
              <a:defRPr sz="3733"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1" name="Google Shape;1161;p113"/>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162" name="Google Shape;1162;p113"/>
          <p:cNvSpPr txBox="1">
            <a:spLocks noGrp="1"/>
          </p:cNvSpPr>
          <p:nvPr>
            <p:ph type="body" idx="2"/>
          </p:nvPr>
        </p:nvSpPr>
        <p:spPr>
          <a:xfrm>
            <a:off x="609600" y="511656"/>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2B4EC"/>
              </a:buClr>
              <a:buSzPts val="1867"/>
              <a:buFont typeface="Arial"/>
              <a:buNone/>
              <a:defRPr sz="1867" b="1" i="0" u="none" strike="noStrike" cap="none">
                <a:solidFill>
                  <a:srgbClr val="32B4E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3" name="Google Shape;1163;p113"/>
          <p:cNvSpPr>
            <a:spLocks noGrp="1"/>
          </p:cNvSpPr>
          <p:nvPr>
            <p:ph type="pic" idx="3"/>
          </p:nvPr>
        </p:nvSpPr>
        <p:spPr>
          <a:xfrm>
            <a:off x="895927" y="2014105"/>
            <a:ext cx="1920000" cy="1920000"/>
          </a:xfrm>
          <a:prstGeom prst="rect">
            <a:avLst/>
          </a:prstGeom>
          <a:noFill/>
          <a:ln>
            <a:noFill/>
          </a:ln>
        </p:spPr>
      </p:sp>
      <p:sp>
        <p:nvSpPr>
          <p:cNvPr id="1164" name="Google Shape;1164;p113"/>
          <p:cNvSpPr>
            <a:spLocks noGrp="1"/>
          </p:cNvSpPr>
          <p:nvPr>
            <p:ph type="pic" idx="4"/>
          </p:nvPr>
        </p:nvSpPr>
        <p:spPr>
          <a:xfrm>
            <a:off x="3676072" y="2014105"/>
            <a:ext cx="1920000" cy="1920000"/>
          </a:xfrm>
          <a:prstGeom prst="rect">
            <a:avLst/>
          </a:prstGeom>
          <a:noFill/>
          <a:ln>
            <a:noFill/>
          </a:ln>
        </p:spPr>
      </p:sp>
      <p:sp>
        <p:nvSpPr>
          <p:cNvPr id="1165" name="Google Shape;1165;p113"/>
          <p:cNvSpPr>
            <a:spLocks noGrp="1"/>
          </p:cNvSpPr>
          <p:nvPr>
            <p:ph type="pic" idx="5"/>
          </p:nvPr>
        </p:nvSpPr>
        <p:spPr>
          <a:xfrm>
            <a:off x="6456217" y="2014105"/>
            <a:ext cx="1920000" cy="1920000"/>
          </a:xfrm>
          <a:prstGeom prst="rect">
            <a:avLst/>
          </a:prstGeom>
          <a:noFill/>
          <a:ln>
            <a:noFill/>
          </a:ln>
        </p:spPr>
      </p:sp>
      <p:sp>
        <p:nvSpPr>
          <p:cNvPr id="1166" name="Google Shape;1166;p113"/>
          <p:cNvSpPr>
            <a:spLocks noGrp="1"/>
          </p:cNvSpPr>
          <p:nvPr>
            <p:ph type="pic" idx="6"/>
          </p:nvPr>
        </p:nvSpPr>
        <p:spPr>
          <a:xfrm>
            <a:off x="9236363" y="2014105"/>
            <a:ext cx="1920000" cy="1920000"/>
          </a:xfrm>
          <a:prstGeom prst="rect">
            <a:avLst/>
          </a:prstGeom>
          <a:noFill/>
          <a:ln>
            <a:noFill/>
          </a:ln>
        </p:spPr>
      </p:sp>
      <p:sp>
        <p:nvSpPr>
          <p:cNvPr id="1167" name="Google Shape;1167;p113"/>
          <p:cNvSpPr txBox="1">
            <a:spLocks noGrp="1"/>
          </p:cNvSpPr>
          <p:nvPr>
            <p:ph type="body" idx="7"/>
          </p:nvPr>
        </p:nvSpPr>
        <p:spPr>
          <a:xfrm>
            <a:off x="895928" y="4176403"/>
            <a:ext cx="19200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8" name="Google Shape;1168;p113"/>
          <p:cNvSpPr txBox="1">
            <a:spLocks noGrp="1"/>
          </p:cNvSpPr>
          <p:nvPr>
            <p:ph type="body" idx="8"/>
          </p:nvPr>
        </p:nvSpPr>
        <p:spPr>
          <a:xfrm>
            <a:off x="895928" y="4550279"/>
            <a:ext cx="1920000"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0" i="0" u="none" strike="noStrike" cap="none">
                <a:solidFill>
                  <a:srgbClr val="001D2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9" name="Google Shape;1169;p113"/>
          <p:cNvSpPr txBox="1">
            <a:spLocks noGrp="1"/>
          </p:cNvSpPr>
          <p:nvPr>
            <p:ph type="body" idx="9"/>
          </p:nvPr>
        </p:nvSpPr>
        <p:spPr>
          <a:xfrm>
            <a:off x="3676072" y="4176403"/>
            <a:ext cx="19200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0" name="Google Shape;1170;p113"/>
          <p:cNvSpPr txBox="1">
            <a:spLocks noGrp="1"/>
          </p:cNvSpPr>
          <p:nvPr>
            <p:ph type="body" idx="13"/>
          </p:nvPr>
        </p:nvSpPr>
        <p:spPr>
          <a:xfrm>
            <a:off x="3676072" y="4550279"/>
            <a:ext cx="1920000"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0" i="0" u="none" strike="noStrike" cap="none">
                <a:solidFill>
                  <a:srgbClr val="001D2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1" name="Google Shape;1171;p113"/>
          <p:cNvSpPr txBox="1">
            <a:spLocks noGrp="1"/>
          </p:cNvSpPr>
          <p:nvPr>
            <p:ph type="body" idx="14"/>
          </p:nvPr>
        </p:nvSpPr>
        <p:spPr>
          <a:xfrm>
            <a:off x="6456217" y="4176403"/>
            <a:ext cx="19200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2" name="Google Shape;1172;p113"/>
          <p:cNvSpPr txBox="1">
            <a:spLocks noGrp="1"/>
          </p:cNvSpPr>
          <p:nvPr>
            <p:ph type="body" idx="15"/>
          </p:nvPr>
        </p:nvSpPr>
        <p:spPr>
          <a:xfrm>
            <a:off x="6456217" y="4550279"/>
            <a:ext cx="1920000"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0" i="0" u="none" strike="noStrike" cap="none">
                <a:solidFill>
                  <a:srgbClr val="001D2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3" name="Google Shape;1173;p113"/>
          <p:cNvSpPr txBox="1">
            <a:spLocks noGrp="1"/>
          </p:cNvSpPr>
          <p:nvPr>
            <p:ph type="body" idx="16"/>
          </p:nvPr>
        </p:nvSpPr>
        <p:spPr>
          <a:xfrm>
            <a:off x="9236363" y="4177239"/>
            <a:ext cx="19200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40BDA4"/>
              </a:buClr>
              <a:buSzPts val="1867"/>
              <a:buFont typeface="Arial"/>
              <a:buNone/>
              <a:defRPr sz="1867" b="1" i="0" u="none" strike="noStrike" cap="none">
                <a:solidFill>
                  <a:srgbClr val="40BDA4"/>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4" name="Google Shape;1174;p113"/>
          <p:cNvSpPr txBox="1">
            <a:spLocks noGrp="1"/>
          </p:cNvSpPr>
          <p:nvPr>
            <p:ph type="body" idx="17"/>
          </p:nvPr>
        </p:nvSpPr>
        <p:spPr>
          <a:xfrm>
            <a:off x="9236363" y="4551115"/>
            <a:ext cx="1920000" cy="6321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1867"/>
              <a:buFont typeface="Arial"/>
              <a:buNone/>
              <a:defRPr sz="1867" b="0" i="0" u="none" strike="noStrike" cap="none">
                <a:solidFill>
                  <a:srgbClr val="001D2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75" name="Google Shape;1175;p113" descr="A blue and black logo&#10;&#10;Description automatically generated"/>
          <p:cNvPicPr preferRelativeResize="0"/>
          <p:nvPr/>
        </p:nvPicPr>
        <p:blipFill rotWithShape="1">
          <a:blip r:embed="rId2">
            <a:alphaModFix/>
          </a:blip>
          <a:srcRect/>
          <a:stretch/>
        </p:blipFill>
        <p:spPr>
          <a:xfrm>
            <a:off x="143219" y="6447607"/>
            <a:ext cx="2137273" cy="356865"/>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76"/>
        <p:cNvGrpSpPr/>
        <p:nvPr/>
      </p:nvGrpSpPr>
      <p:grpSpPr>
        <a:xfrm>
          <a:off x="0" y="0"/>
          <a:ext cx="0" cy="0"/>
          <a:chOff x="0" y="0"/>
          <a:chExt cx="0" cy="0"/>
        </a:xfrm>
      </p:grpSpPr>
      <p:sp>
        <p:nvSpPr>
          <p:cNvPr id="1177" name="Google Shape;1177;p1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Fira Sans"/>
                <a:ea typeface="Fira Sans"/>
                <a:cs typeface="Fira Sans"/>
                <a:sym typeface="Fira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78" name="Google Shape;1178;p1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79" name="Google Shape;1179;p1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12700" marR="0" lvl="0" indent="0" algn="l" rtl="0">
              <a:lnSpc>
                <a:spcPct val="100000"/>
              </a:lnSpc>
              <a:spcBef>
                <a:spcPts val="0"/>
              </a:spcBef>
              <a:spcAft>
                <a:spcPts val="0"/>
              </a:spcAft>
              <a:buClr>
                <a:srgbClr val="000000"/>
              </a:buClr>
              <a:buSzPts val="1800"/>
              <a:buFont typeface="Arial"/>
              <a:buNone/>
              <a:defRPr sz="1800" b="0" i="0" u="none" strike="noStrike" cap="none">
                <a:solidFill>
                  <a:srgbClr val="FF004A"/>
                </a:solidFill>
                <a:latin typeface="Fira Sans"/>
                <a:ea typeface="Fira Sans"/>
                <a:cs typeface="Fira Sans"/>
                <a:sym typeface="Fira Sans"/>
              </a:defRPr>
            </a:lvl1pPr>
            <a:lvl2pPr marL="12700" marR="0" lvl="1" indent="0" algn="l" rtl="0">
              <a:lnSpc>
                <a:spcPct val="100000"/>
              </a:lnSpc>
              <a:spcBef>
                <a:spcPts val="0"/>
              </a:spcBef>
              <a:spcAft>
                <a:spcPts val="0"/>
              </a:spcAft>
              <a:buClr>
                <a:srgbClr val="000000"/>
              </a:buClr>
              <a:buSzPts val="1800"/>
              <a:buFont typeface="Arial"/>
              <a:buNone/>
              <a:defRPr sz="1800" b="0" i="0" u="none" strike="noStrike" cap="none">
                <a:solidFill>
                  <a:srgbClr val="FF004A"/>
                </a:solidFill>
                <a:latin typeface="Fira Sans"/>
                <a:ea typeface="Fira Sans"/>
                <a:cs typeface="Fira Sans"/>
                <a:sym typeface="Fira Sans"/>
              </a:defRPr>
            </a:lvl2pPr>
            <a:lvl3pPr marL="12700" marR="0" lvl="2" indent="0" algn="l" rtl="0">
              <a:lnSpc>
                <a:spcPct val="100000"/>
              </a:lnSpc>
              <a:spcBef>
                <a:spcPts val="0"/>
              </a:spcBef>
              <a:spcAft>
                <a:spcPts val="0"/>
              </a:spcAft>
              <a:buClr>
                <a:srgbClr val="000000"/>
              </a:buClr>
              <a:buSzPts val="1800"/>
              <a:buFont typeface="Arial"/>
              <a:buNone/>
              <a:defRPr sz="1800" b="0" i="0" u="none" strike="noStrike" cap="none">
                <a:solidFill>
                  <a:srgbClr val="FF004A"/>
                </a:solidFill>
                <a:latin typeface="Fira Sans"/>
                <a:ea typeface="Fira Sans"/>
                <a:cs typeface="Fira Sans"/>
                <a:sym typeface="Fira Sans"/>
              </a:defRPr>
            </a:lvl3pPr>
            <a:lvl4pPr marL="12700" marR="0" lvl="3" indent="0" algn="l" rtl="0">
              <a:lnSpc>
                <a:spcPct val="100000"/>
              </a:lnSpc>
              <a:spcBef>
                <a:spcPts val="0"/>
              </a:spcBef>
              <a:spcAft>
                <a:spcPts val="0"/>
              </a:spcAft>
              <a:buClr>
                <a:srgbClr val="000000"/>
              </a:buClr>
              <a:buSzPts val="1800"/>
              <a:buFont typeface="Arial"/>
              <a:buNone/>
              <a:defRPr sz="1800" b="0" i="0" u="none" strike="noStrike" cap="none">
                <a:solidFill>
                  <a:srgbClr val="FF004A"/>
                </a:solidFill>
                <a:latin typeface="Fira Sans"/>
                <a:ea typeface="Fira Sans"/>
                <a:cs typeface="Fira Sans"/>
                <a:sym typeface="Fira Sans"/>
              </a:defRPr>
            </a:lvl4pPr>
            <a:lvl5pPr marL="12700" marR="0" lvl="4" indent="0" algn="l" rtl="0">
              <a:lnSpc>
                <a:spcPct val="100000"/>
              </a:lnSpc>
              <a:spcBef>
                <a:spcPts val="0"/>
              </a:spcBef>
              <a:spcAft>
                <a:spcPts val="0"/>
              </a:spcAft>
              <a:buClr>
                <a:srgbClr val="000000"/>
              </a:buClr>
              <a:buSzPts val="1800"/>
              <a:buFont typeface="Arial"/>
              <a:buNone/>
              <a:defRPr sz="1800" b="0" i="0" u="none" strike="noStrike" cap="none">
                <a:solidFill>
                  <a:srgbClr val="FF004A"/>
                </a:solidFill>
                <a:latin typeface="Fira Sans"/>
                <a:ea typeface="Fira Sans"/>
                <a:cs typeface="Fira Sans"/>
                <a:sym typeface="Fira Sans"/>
              </a:defRPr>
            </a:lvl5pPr>
            <a:lvl6pPr marL="12700" marR="0" lvl="5" indent="0" algn="l" rtl="0">
              <a:lnSpc>
                <a:spcPct val="100000"/>
              </a:lnSpc>
              <a:spcBef>
                <a:spcPts val="0"/>
              </a:spcBef>
              <a:spcAft>
                <a:spcPts val="0"/>
              </a:spcAft>
              <a:buClr>
                <a:srgbClr val="000000"/>
              </a:buClr>
              <a:buSzPts val="1800"/>
              <a:buFont typeface="Arial"/>
              <a:buNone/>
              <a:defRPr sz="1800" b="0" i="0" u="none" strike="noStrike" cap="none">
                <a:solidFill>
                  <a:srgbClr val="FF004A"/>
                </a:solidFill>
                <a:latin typeface="Fira Sans"/>
                <a:ea typeface="Fira Sans"/>
                <a:cs typeface="Fira Sans"/>
                <a:sym typeface="Fira Sans"/>
              </a:defRPr>
            </a:lvl6pPr>
            <a:lvl7pPr marL="12700" marR="0" lvl="6" indent="0" algn="l" rtl="0">
              <a:lnSpc>
                <a:spcPct val="100000"/>
              </a:lnSpc>
              <a:spcBef>
                <a:spcPts val="0"/>
              </a:spcBef>
              <a:spcAft>
                <a:spcPts val="0"/>
              </a:spcAft>
              <a:buClr>
                <a:srgbClr val="000000"/>
              </a:buClr>
              <a:buSzPts val="1800"/>
              <a:buFont typeface="Arial"/>
              <a:buNone/>
              <a:defRPr sz="1800" b="0" i="0" u="none" strike="noStrike" cap="none">
                <a:solidFill>
                  <a:srgbClr val="FF004A"/>
                </a:solidFill>
                <a:latin typeface="Fira Sans"/>
                <a:ea typeface="Fira Sans"/>
                <a:cs typeface="Fira Sans"/>
                <a:sym typeface="Fira Sans"/>
              </a:defRPr>
            </a:lvl7pPr>
            <a:lvl8pPr marL="12700" marR="0" lvl="7" indent="0" algn="l" rtl="0">
              <a:lnSpc>
                <a:spcPct val="100000"/>
              </a:lnSpc>
              <a:spcBef>
                <a:spcPts val="0"/>
              </a:spcBef>
              <a:spcAft>
                <a:spcPts val="0"/>
              </a:spcAft>
              <a:buClr>
                <a:srgbClr val="000000"/>
              </a:buClr>
              <a:buSzPts val="1800"/>
              <a:buFont typeface="Arial"/>
              <a:buNone/>
              <a:defRPr sz="1800" b="0" i="0" u="none" strike="noStrike" cap="none">
                <a:solidFill>
                  <a:srgbClr val="FF004A"/>
                </a:solidFill>
                <a:latin typeface="Fira Sans"/>
                <a:ea typeface="Fira Sans"/>
                <a:cs typeface="Fira Sans"/>
                <a:sym typeface="Fira Sans"/>
              </a:defRPr>
            </a:lvl8pPr>
            <a:lvl9pPr marL="12700" marR="0" lvl="8" indent="0" algn="l" rtl="0">
              <a:lnSpc>
                <a:spcPct val="100000"/>
              </a:lnSpc>
              <a:spcBef>
                <a:spcPts val="0"/>
              </a:spcBef>
              <a:spcAft>
                <a:spcPts val="0"/>
              </a:spcAft>
              <a:buClr>
                <a:srgbClr val="000000"/>
              </a:buClr>
              <a:buSzPts val="1800"/>
              <a:buFont typeface="Arial"/>
              <a:buNone/>
              <a:defRPr sz="1800" b="0" i="0" u="none" strike="noStrike" cap="none">
                <a:solidFill>
                  <a:srgbClr val="FF004A"/>
                </a:solidFill>
                <a:latin typeface="Fira Sans"/>
                <a:ea typeface="Fira Sans"/>
                <a:cs typeface="Fira Sans"/>
                <a:sym typeface="Fira Sans"/>
              </a:defRPr>
            </a:lvl9pPr>
          </a:lstStyle>
          <a:p>
            <a:pPr marL="12700" lvl="0" indent="0" algn="l" rtl="0">
              <a:spcBef>
                <a:spcPts val="0"/>
              </a:spcBef>
              <a:spcAft>
                <a:spcPts val="0"/>
              </a:spcAft>
              <a:buNone/>
            </a:pPr>
            <a:r>
              <a:rPr lang="en-US"/>
              <a:t>/</a:t>
            </a:r>
            <a:fld id="{00000000-1234-1234-1234-123412341234}" type="slidenum">
              <a:rPr lang="en-US">
                <a:solidFill>
                  <a:schemeClr val="dk1"/>
                </a:solidFill>
              </a:rPr>
              <a:t>‹#›</a:t>
            </a:fld>
            <a:endParaRPr>
              <a:solidFill>
                <a:schemeClr val="dk1"/>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10_Title and Content-v2">
  <p:cSld name="10_Title and Content-v2">
    <p:spTree>
      <p:nvGrpSpPr>
        <p:cNvPr id="1" name="Shape 1180"/>
        <p:cNvGrpSpPr/>
        <p:nvPr/>
      </p:nvGrpSpPr>
      <p:grpSpPr>
        <a:xfrm>
          <a:off x="0" y="0"/>
          <a:ext cx="0" cy="0"/>
          <a:chOff x="0" y="0"/>
          <a:chExt cx="0" cy="0"/>
        </a:xfrm>
      </p:grpSpPr>
      <p:sp>
        <p:nvSpPr>
          <p:cNvPr id="1181" name="Google Shape;1181;p115"/>
          <p:cNvSpPr/>
          <p:nvPr/>
        </p:nvSpPr>
        <p:spPr>
          <a:xfrm>
            <a:off x="130175" y="185351"/>
            <a:ext cx="11931650" cy="6252519"/>
          </a:xfrm>
          <a:prstGeom prst="rect">
            <a:avLst/>
          </a:prstGeom>
          <a:solidFill>
            <a:srgbClr val="091F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2" name="Google Shape;1182;p115"/>
          <p:cNvSpPr txBox="1">
            <a:spLocks noGrp="1"/>
          </p:cNvSpPr>
          <p:nvPr>
            <p:ph type="ctrTitle"/>
          </p:nvPr>
        </p:nvSpPr>
        <p:spPr>
          <a:xfrm>
            <a:off x="1497008" y="3787924"/>
            <a:ext cx="9197983" cy="761556"/>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lt1"/>
              </a:buClr>
              <a:buSzPts val="3000"/>
              <a:buFont typeface="Fira Sans"/>
              <a:buNone/>
              <a:defRPr sz="3000" b="0" i="0" u="none" strike="noStrike" cap="none">
                <a:solidFill>
                  <a:schemeClr val="lt1"/>
                </a:solidFill>
                <a:latin typeface="Fira Sans"/>
                <a:ea typeface="Fira Sans"/>
                <a:cs typeface="Fira Sans"/>
                <a:sym typeface="Fira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83" name="Google Shape;1183;p115"/>
          <p:cNvSpPr txBox="1">
            <a:spLocks noGrp="1"/>
          </p:cNvSpPr>
          <p:nvPr>
            <p:ph type="body" idx="1"/>
          </p:nvPr>
        </p:nvSpPr>
        <p:spPr>
          <a:xfrm>
            <a:off x="1476633" y="6537823"/>
            <a:ext cx="4242242" cy="30467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Outfit Black"/>
                <a:ea typeface="Outfit Black"/>
                <a:cs typeface="Outfit Black"/>
                <a:sym typeface="Outfit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4" name="Google Shape;1184;p115"/>
          <p:cNvSpPr>
            <a:spLocks noGrp="1"/>
          </p:cNvSpPr>
          <p:nvPr>
            <p:ph type="pic" idx="2"/>
          </p:nvPr>
        </p:nvSpPr>
        <p:spPr>
          <a:xfrm>
            <a:off x="4828063" y="1587444"/>
            <a:ext cx="2520000" cy="1080000"/>
          </a:xfrm>
          <a:prstGeom prst="rect">
            <a:avLst/>
          </a:prstGeom>
          <a:noFill/>
          <a:ln>
            <a:noFill/>
          </a:ln>
        </p:spPr>
      </p:sp>
      <p:sp>
        <p:nvSpPr>
          <p:cNvPr id="1185" name="Google Shape;1185;p115"/>
          <p:cNvSpPr txBox="1">
            <a:spLocks noGrp="1"/>
          </p:cNvSpPr>
          <p:nvPr>
            <p:ph type="body" idx="3"/>
          </p:nvPr>
        </p:nvSpPr>
        <p:spPr>
          <a:xfrm>
            <a:off x="1476375" y="3035300"/>
            <a:ext cx="9218613" cy="55403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5_DEFAULT">
  <p:cSld name="15_DEFAULT">
    <p:bg>
      <p:bgPr>
        <a:solidFill>
          <a:srgbClr val="001D2C"/>
        </a:solidFill>
        <a:effectLst/>
      </p:bgPr>
    </p:bg>
    <p:spTree>
      <p:nvGrpSpPr>
        <p:cNvPr id="1" name="Shape 1186"/>
        <p:cNvGrpSpPr/>
        <p:nvPr/>
      </p:nvGrpSpPr>
      <p:grpSpPr>
        <a:xfrm>
          <a:off x="0" y="0"/>
          <a:ext cx="0" cy="0"/>
          <a:chOff x="0" y="0"/>
          <a:chExt cx="0" cy="0"/>
        </a:xfrm>
      </p:grpSpPr>
      <p:sp>
        <p:nvSpPr>
          <p:cNvPr id="1187" name="Google Shape;1187;p116"/>
          <p:cNvSpPr txBox="1">
            <a:spLocks noGrp="1"/>
          </p:cNvSpPr>
          <p:nvPr>
            <p:ph type="body" idx="1"/>
          </p:nvPr>
        </p:nvSpPr>
        <p:spPr>
          <a:xfrm>
            <a:off x="588818" y="3429000"/>
            <a:ext cx="5791200" cy="5445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733"/>
              <a:buFont typeface="Arial"/>
              <a:buNone/>
              <a:defRPr sz="3733" b="1"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8" name="Google Shape;1188;p116"/>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189" name="Google Shape;1189;p116" descr="https://pitch-assets-ccb95893-de3f-4266-973c-20049231b248.s3.eu-west-1.amazonaws.com/ff006f95-7451-4443-8d70-4cf5fbe747d6?pitch-bytes=11580&amp;pitch-content-type=image%2Fpng"/>
          <p:cNvPicPr preferRelativeResize="0"/>
          <p:nvPr/>
        </p:nvPicPr>
        <p:blipFill rotWithShape="1">
          <a:blip r:embed="rId2">
            <a:alphaModFix/>
          </a:blip>
          <a:srcRect/>
          <a:stretch/>
        </p:blipFill>
        <p:spPr>
          <a:xfrm>
            <a:off x="233982" y="6207207"/>
            <a:ext cx="1672228" cy="439700"/>
          </a:xfrm>
          <a:prstGeom prst="rect">
            <a:avLst/>
          </a:prstGeom>
          <a:noFill/>
          <a:ln>
            <a:noFill/>
          </a:ln>
        </p:spPr>
      </p:pic>
      <p:sp>
        <p:nvSpPr>
          <p:cNvPr id="1190" name="Google Shape;1190;p116"/>
          <p:cNvSpPr txBox="1">
            <a:spLocks noGrp="1"/>
          </p:cNvSpPr>
          <p:nvPr>
            <p:ph type="body" idx="2"/>
          </p:nvPr>
        </p:nvSpPr>
        <p:spPr>
          <a:xfrm>
            <a:off x="588818" y="3062815"/>
            <a:ext cx="57912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EAEE5"/>
              </a:buClr>
              <a:buSzPts val="1867"/>
              <a:buFont typeface="Arial"/>
              <a:buNone/>
              <a:defRPr sz="1867" b="1" i="0" u="none" strike="noStrike" cap="none">
                <a:solidFill>
                  <a:srgbClr val="1EAEE5"/>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1" name="Google Shape;1191;p116"/>
          <p:cNvSpPr>
            <a:spLocks noGrp="1"/>
          </p:cNvSpPr>
          <p:nvPr>
            <p:ph type="pic" idx="3"/>
          </p:nvPr>
        </p:nvSpPr>
        <p:spPr>
          <a:xfrm>
            <a:off x="6691744" y="0"/>
            <a:ext cx="5500255" cy="6858000"/>
          </a:xfrm>
          <a:prstGeom prst="rect">
            <a:avLst/>
          </a:prstGeom>
          <a:noFill/>
          <a:ln>
            <a:noFill/>
          </a:ln>
        </p:spPr>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24_DEFAULT">
  <p:cSld name="24_DEFAULT">
    <p:bg>
      <p:bgPr>
        <a:solidFill>
          <a:srgbClr val="3EBCA4"/>
        </a:solidFill>
        <a:effectLst/>
      </p:bgPr>
    </p:bg>
    <p:spTree>
      <p:nvGrpSpPr>
        <p:cNvPr id="1" name="Shape 1192"/>
        <p:cNvGrpSpPr/>
        <p:nvPr/>
      </p:nvGrpSpPr>
      <p:grpSpPr>
        <a:xfrm>
          <a:off x="0" y="0"/>
          <a:ext cx="0" cy="0"/>
          <a:chOff x="0" y="0"/>
          <a:chExt cx="0" cy="0"/>
        </a:xfrm>
      </p:grpSpPr>
      <p:sp>
        <p:nvSpPr>
          <p:cNvPr id="1193" name="Google Shape;1193;p117"/>
          <p:cNvSpPr txBox="1">
            <a:spLocks noGrp="1"/>
          </p:cNvSpPr>
          <p:nvPr>
            <p:ph type="body" idx="1"/>
          </p:nvPr>
        </p:nvSpPr>
        <p:spPr>
          <a:xfrm>
            <a:off x="731520" y="4581888"/>
            <a:ext cx="10972800" cy="8682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5400"/>
              <a:buFont typeface="Arial"/>
              <a:buNone/>
              <a:defRPr sz="5400"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4" name="Google Shape;1194;p117"/>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195" name="Google Shape;1195;p117"/>
          <p:cNvSpPr txBox="1">
            <a:spLocks noGrp="1"/>
          </p:cNvSpPr>
          <p:nvPr>
            <p:ph type="body" idx="2"/>
          </p:nvPr>
        </p:nvSpPr>
        <p:spPr>
          <a:xfrm>
            <a:off x="731520" y="5474265"/>
            <a:ext cx="10972800"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1F2B"/>
              </a:buClr>
              <a:buSzPts val="1867"/>
              <a:buFont typeface="Arial"/>
              <a:buNone/>
              <a:defRPr sz="1867" b="1" i="0" u="none" strike="noStrike" cap="none">
                <a:solidFill>
                  <a:srgbClr val="091F2B"/>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96" name="Google Shape;1196;p117" descr="https://pitch-assets-ccb95893-de3f-4266-973c-20049231b248.s3.eu-west-1.amazonaws.com/ff008a8d-2748-4afb-9153-2e2206336907?pitch-bytes=11015&amp;pitch-content-type=image%2Fpng"/>
          <p:cNvPicPr preferRelativeResize="0"/>
          <p:nvPr/>
        </p:nvPicPr>
        <p:blipFill rotWithShape="1">
          <a:blip r:embed="rId2">
            <a:alphaModFix/>
          </a:blip>
          <a:srcRect/>
          <a:stretch/>
        </p:blipFill>
        <p:spPr>
          <a:xfrm>
            <a:off x="9202948" y="601408"/>
            <a:ext cx="2351902" cy="618416"/>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78_DEFAULT">
  <p:cSld name="78_DEFAULT">
    <p:bg>
      <p:bgPr>
        <a:solidFill>
          <a:schemeClr val="lt1"/>
        </a:solidFill>
        <a:effectLst/>
      </p:bgPr>
    </p:bg>
    <p:spTree>
      <p:nvGrpSpPr>
        <p:cNvPr id="1" name="Shape 1197"/>
        <p:cNvGrpSpPr/>
        <p:nvPr/>
      </p:nvGrpSpPr>
      <p:grpSpPr>
        <a:xfrm>
          <a:off x="0" y="0"/>
          <a:ext cx="0" cy="0"/>
          <a:chOff x="0" y="0"/>
          <a:chExt cx="0" cy="0"/>
        </a:xfrm>
      </p:grpSpPr>
      <p:sp>
        <p:nvSpPr>
          <p:cNvPr id="1198" name="Google Shape;1198;p118"/>
          <p:cNvSpPr txBox="1">
            <a:spLocks noGrp="1"/>
          </p:cNvSpPr>
          <p:nvPr>
            <p:ph type="body" idx="1"/>
          </p:nvPr>
        </p:nvSpPr>
        <p:spPr>
          <a:xfrm>
            <a:off x="609601" y="877841"/>
            <a:ext cx="5921828" cy="55423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3733"/>
              <a:buFont typeface="Arial"/>
              <a:buNone/>
              <a:defRPr sz="3733" b="1"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9" name="Google Shape;1199;p118"/>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001D2C"/>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200" name="Google Shape;1200;p118"/>
          <p:cNvSpPr txBox="1">
            <a:spLocks noGrp="1"/>
          </p:cNvSpPr>
          <p:nvPr>
            <p:ph type="body" idx="2"/>
          </p:nvPr>
        </p:nvSpPr>
        <p:spPr>
          <a:xfrm>
            <a:off x="609601" y="511656"/>
            <a:ext cx="5921828" cy="36618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32B4EC"/>
              </a:buClr>
              <a:buSzPts val="1867"/>
              <a:buFont typeface="Arial"/>
              <a:buNone/>
              <a:defRPr sz="1867" b="1" i="0" u="none" strike="noStrike" cap="none">
                <a:solidFill>
                  <a:srgbClr val="32B4EC"/>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1" name="Google Shape;1201;p118"/>
          <p:cNvSpPr txBox="1">
            <a:spLocks noGrp="1"/>
          </p:cNvSpPr>
          <p:nvPr>
            <p:ph type="body" idx="3"/>
          </p:nvPr>
        </p:nvSpPr>
        <p:spPr>
          <a:xfrm>
            <a:off x="609601" y="1914375"/>
            <a:ext cx="5921828" cy="38913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1D2C"/>
              </a:buClr>
              <a:buSzPts val="2667"/>
              <a:buFont typeface="Arial"/>
              <a:buNone/>
              <a:defRPr sz="2667" b="0" i="0" u="none" strike="noStrike" cap="none">
                <a:solidFill>
                  <a:srgbClr val="001D2C"/>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2" name="Google Shape;1202;p118"/>
          <p:cNvSpPr>
            <a:spLocks noGrp="1"/>
          </p:cNvSpPr>
          <p:nvPr>
            <p:ph type="pic" idx="4"/>
          </p:nvPr>
        </p:nvSpPr>
        <p:spPr>
          <a:xfrm>
            <a:off x="6898217" y="512233"/>
            <a:ext cx="5003800" cy="5293784"/>
          </a:xfrm>
          <a:prstGeom prst="rect">
            <a:avLst/>
          </a:prstGeom>
          <a:noFill/>
          <a:ln>
            <a:noFill/>
          </a:ln>
        </p:spPr>
      </p:sp>
      <p:pic>
        <p:nvPicPr>
          <p:cNvPr id="1203" name="Google Shape;1203;p118"/>
          <p:cNvPicPr preferRelativeResize="0"/>
          <p:nvPr/>
        </p:nvPicPr>
        <p:blipFill rotWithShape="1">
          <a:blip r:embed="rId2">
            <a:alphaModFix/>
          </a:blip>
          <a:srcRect/>
          <a:stretch/>
        </p:blipFill>
        <p:spPr>
          <a:xfrm>
            <a:off x="410546" y="6207207"/>
            <a:ext cx="1319100" cy="439700"/>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2_Anicca Title Slide">
  <p:cSld name="2_Anicca Title Slide">
    <p:spTree>
      <p:nvGrpSpPr>
        <p:cNvPr id="1" name="Shape 1204"/>
        <p:cNvGrpSpPr/>
        <p:nvPr/>
      </p:nvGrpSpPr>
      <p:grpSpPr>
        <a:xfrm>
          <a:off x="0" y="0"/>
          <a:ext cx="0" cy="0"/>
          <a:chOff x="0" y="0"/>
          <a:chExt cx="0" cy="0"/>
        </a:xfrm>
      </p:grpSpPr>
      <p:sp>
        <p:nvSpPr>
          <p:cNvPr id="1205" name="Google Shape;1205;p119"/>
          <p:cNvSpPr/>
          <p:nvPr/>
        </p:nvSpPr>
        <p:spPr>
          <a:xfrm>
            <a:off x="122238" y="185351"/>
            <a:ext cx="11931650" cy="6083277"/>
          </a:xfrm>
          <a:prstGeom prst="rect">
            <a:avLst/>
          </a:prstGeom>
          <a:solidFill>
            <a:srgbClr val="091F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06" name="Google Shape;1206;p119"/>
          <p:cNvSpPr txBox="1">
            <a:spLocks noGrp="1"/>
          </p:cNvSpPr>
          <p:nvPr>
            <p:ph type="ctrTitle"/>
          </p:nvPr>
        </p:nvSpPr>
        <p:spPr>
          <a:xfrm>
            <a:off x="564995" y="1600200"/>
            <a:ext cx="6248400" cy="14176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600"/>
              <a:buFont typeface="Outfit Black"/>
              <a:buNone/>
              <a:defRPr sz="4600" b="0" i="0" u="none" strike="noStrike" cap="none">
                <a:solidFill>
                  <a:schemeClr val="lt1"/>
                </a:solidFill>
                <a:latin typeface="Outfit Black"/>
                <a:ea typeface="Outfit Black"/>
                <a:cs typeface="Outfit Black"/>
                <a:sym typeface="Outfit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07" name="Google Shape;1207;p119"/>
          <p:cNvSpPr txBox="1">
            <a:spLocks noGrp="1"/>
          </p:cNvSpPr>
          <p:nvPr>
            <p:ph type="subTitle" idx="1"/>
          </p:nvPr>
        </p:nvSpPr>
        <p:spPr>
          <a:xfrm>
            <a:off x="555702" y="878638"/>
            <a:ext cx="6257693" cy="55231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Fira Sans"/>
                <a:ea typeface="Fira Sans"/>
                <a:cs typeface="Fira Sans"/>
                <a:sym typeface="Fira San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pic>
        <p:nvPicPr>
          <p:cNvPr id="1208" name="Google Shape;1208;p119"/>
          <p:cNvPicPr preferRelativeResize="0"/>
          <p:nvPr/>
        </p:nvPicPr>
        <p:blipFill rotWithShape="1">
          <a:blip r:embed="rId2">
            <a:alphaModFix/>
          </a:blip>
          <a:srcRect/>
          <a:stretch/>
        </p:blipFill>
        <p:spPr>
          <a:xfrm>
            <a:off x="5381625" y="-4974439"/>
            <a:ext cx="7772400" cy="4189270"/>
          </a:xfrm>
          <a:prstGeom prst="rect">
            <a:avLst/>
          </a:prstGeom>
          <a:noFill/>
          <a:ln>
            <a:noFill/>
          </a:ln>
        </p:spPr>
      </p:pic>
      <p:cxnSp>
        <p:nvCxnSpPr>
          <p:cNvPr id="1209" name="Google Shape;1209;p119"/>
          <p:cNvCxnSpPr/>
          <p:nvPr/>
        </p:nvCxnSpPr>
        <p:spPr>
          <a:xfrm>
            <a:off x="564995" y="3173506"/>
            <a:ext cx="2007876" cy="0"/>
          </a:xfrm>
          <a:prstGeom prst="straightConnector1">
            <a:avLst/>
          </a:prstGeom>
          <a:noFill/>
          <a:ln w="19050" cap="flat" cmpd="sng">
            <a:solidFill>
              <a:srgbClr val="FF004B"/>
            </a:solidFill>
            <a:prstDash val="solid"/>
            <a:miter lim="800000"/>
            <a:headEnd type="none" w="sm" len="sm"/>
            <a:tailEnd type="none" w="sm" len="sm"/>
          </a:ln>
        </p:spPr>
      </p:cxnSp>
      <p:pic>
        <p:nvPicPr>
          <p:cNvPr id="1210" name="Google Shape;1210;p119"/>
          <p:cNvPicPr preferRelativeResize="0"/>
          <p:nvPr/>
        </p:nvPicPr>
        <p:blipFill rotWithShape="1">
          <a:blip r:embed="rId3">
            <a:alphaModFix/>
          </a:blip>
          <a:srcRect/>
          <a:stretch/>
        </p:blipFill>
        <p:spPr>
          <a:xfrm>
            <a:off x="6197598" y="3931828"/>
            <a:ext cx="6032500" cy="2336800"/>
          </a:xfrm>
          <a:prstGeom prst="rect">
            <a:avLst/>
          </a:prstGeom>
          <a:noFill/>
          <a:ln>
            <a:noFill/>
          </a:ln>
        </p:spPr>
      </p:pic>
      <p:pic>
        <p:nvPicPr>
          <p:cNvPr id="1211" name="Google Shape;1211;p119"/>
          <p:cNvPicPr preferRelativeResize="0"/>
          <p:nvPr/>
        </p:nvPicPr>
        <p:blipFill rotWithShape="1">
          <a:blip r:embed="rId4">
            <a:alphaModFix/>
          </a:blip>
          <a:srcRect/>
          <a:stretch/>
        </p:blipFill>
        <p:spPr>
          <a:xfrm>
            <a:off x="9267825" y="1816802"/>
            <a:ext cx="2200973" cy="1144506"/>
          </a:xfrm>
          <a:prstGeom prst="rect">
            <a:avLst/>
          </a:prstGeom>
          <a:noFill/>
          <a:ln>
            <a:noFill/>
          </a:ln>
        </p:spPr>
      </p:pic>
      <p:pic>
        <p:nvPicPr>
          <p:cNvPr id="1212" name="Google Shape;1212;p119" descr="A picture containing text, outdoor, standing, person&#10;&#10;Description automatically generated"/>
          <p:cNvPicPr preferRelativeResize="0"/>
          <p:nvPr/>
        </p:nvPicPr>
        <p:blipFill rotWithShape="1">
          <a:blip r:embed="rId5">
            <a:alphaModFix/>
          </a:blip>
          <a:srcRect/>
          <a:stretch/>
        </p:blipFill>
        <p:spPr>
          <a:xfrm>
            <a:off x="7971469" y="3075926"/>
            <a:ext cx="1264101" cy="1711804"/>
          </a:xfrm>
          <a:prstGeom prst="rect">
            <a:avLst/>
          </a:prstGeom>
          <a:noFill/>
          <a:ln>
            <a:noFill/>
          </a:ln>
        </p:spPr>
      </p:pic>
      <p:pic>
        <p:nvPicPr>
          <p:cNvPr id="1213" name="Google Shape;1213;p119"/>
          <p:cNvPicPr preferRelativeResize="0"/>
          <p:nvPr/>
        </p:nvPicPr>
        <p:blipFill rotWithShape="1">
          <a:blip r:embed="rId6">
            <a:alphaModFix/>
          </a:blip>
          <a:srcRect/>
          <a:stretch/>
        </p:blipFill>
        <p:spPr>
          <a:xfrm>
            <a:off x="9550401" y="-163475"/>
            <a:ext cx="2834874" cy="6894524"/>
          </a:xfrm>
          <a:prstGeom prst="rect">
            <a:avLst/>
          </a:prstGeom>
          <a:noFill/>
          <a:ln>
            <a:noFill/>
          </a:ln>
        </p:spPr>
      </p:pic>
      <p:pic>
        <p:nvPicPr>
          <p:cNvPr id="1214" name="Google Shape;1214;p119" descr="A blue and black logo&#10;&#10;Description automatically generated"/>
          <p:cNvPicPr preferRelativeResize="0"/>
          <p:nvPr/>
        </p:nvPicPr>
        <p:blipFill rotWithShape="1">
          <a:blip r:embed="rId7">
            <a:alphaModFix/>
          </a:blip>
          <a:srcRect/>
          <a:stretch/>
        </p:blipFill>
        <p:spPr>
          <a:xfrm>
            <a:off x="143219" y="6447607"/>
            <a:ext cx="2137273" cy="35686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Anicca Title Slide">
  <p:cSld name="Anicca Title Slide">
    <p:spTree>
      <p:nvGrpSpPr>
        <p:cNvPr id="1" name="Shape 1215"/>
        <p:cNvGrpSpPr/>
        <p:nvPr/>
      </p:nvGrpSpPr>
      <p:grpSpPr>
        <a:xfrm>
          <a:off x="0" y="0"/>
          <a:ext cx="0" cy="0"/>
          <a:chOff x="0" y="0"/>
          <a:chExt cx="0" cy="0"/>
        </a:xfrm>
      </p:grpSpPr>
      <p:sp>
        <p:nvSpPr>
          <p:cNvPr id="1216" name="Google Shape;1216;p120"/>
          <p:cNvSpPr/>
          <p:nvPr/>
        </p:nvSpPr>
        <p:spPr>
          <a:xfrm>
            <a:off x="122238" y="185351"/>
            <a:ext cx="11931650" cy="6252519"/>
          </a:xfrm>
          <a:prstGeom prst="rect">
            <a:avLst/>
          </a:prstGeom>
          <a:solidFill>
            <a:srgbClr val="E521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17" name="Google Shape;1217;p120"/>
          <p:cNvPicPr preferRelativeResize="0"/>
          <p:nvPr/>
        </p:nvPicPr>
        <p:blipFill rotWithShape="1">
          <a:blip r:embed="rId2">
            <a:alphaModFix/>
          </a:blip>
          <a:srcRect/>
          <a:stretch/>
        </p:blipFill>
        <p:spPr>
          <a:xfrm>
            <a:off x="6197598" y="3931828"/>
            <a:ext cx="6032500" cy="2336800"/>
          </a:xfrm>
          <a:prstGeom prst="rect">
            <a:avLst/>
          </a:prstGeom>
          <a:noFill/>
          <a:ln>
            <a:noFill/>
          </a:ln>
        </p:spPr>
      </p:pic>
      <p:sp>
        <p:nvSpPr>
          <p:cNvPr id="1218" name="Google Shape;1218;p120"/>
          <p:cNvSpPr txBox="1">
            <a:spLocks noGrp="1"/>
          </p:cNvSpPr>
          <p:nvPr>
            <p:ph type="ctrTitle"/>
          </p:nvPr>
        </p:nvSpPr>
        <p:spPr>
          <a:xfrm>
            <a:off x="564995" y="1600200"/>
            <a:ext cx="6248400" cy="14176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600"/>
              <a:buFont typeface="Outfit Black"/>
              <a:buNone/>
              <a:defRPr sz="4600" b="0" i="0" u="none" strike="noStrike" cap="none">
                <a:solidFill>
                  <a:schemeClr val="lt1"/>
                </a:solidFill>
                <a:latin typeface="Outfit Black"/>
                <a:ea typeface="Outfit Black"/>
                <a:cs typeface="Outfit Black"/>
                <a:sym typeface="Outfit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219" name="Google Shape;1219;p120"/>
          <p:cNvPicPr preferRelativeResize="0"/>
          <p:nvPr/>
        </p:nvPicPr>
        <p:blipFill rotWithShape="1">
          <a:blip r:embed="rId3">
            <a:alphaModFix/>
          </a:blip>
          <a:srcRect/>
          <a:stretch/>
        </p:blipFill>
        <p:spPr>
          <a:xfrm>
            <a:off x="5381625" y="-4974439"/>
            <a:ext cx="7772400" cy="4189270"/>
          </a:xfrm>
          <a:prstGeom prst="rect">
            <a:avLst/>
          </a:prstGeom>
          <a:noFill/>
          <a:ln>
            <a:noFill/>
          </a:ln>
        </p:spPr>
      </p:pic>
      <p:cxnSp>
        <p:nvCxnSpPr>
          <p:cNvPr id="1220" name="Google Shape;1220;p120"/>
          <p:cNvCxnSpPr/>
          <p:nvPr/>
        </p:nvCxnSpPr>
        <p:spPr>
          <a:xfrm>
            <a:off x="564995" y="3173506"/>
            <a:ext cx="2007876" cy="0"/>
          </a:xfrm>
          <a:prstGeom prst="straightConnector1">
            <a:avLst/>
          </a:prstGeom>
          <a:noFill/>
          <a:ln w="19050" cap="flat" cmpd="sng">
            <a:solidFill>
              <a:schemeClr val="lt1"/>
            </a:solidFill>
            <a:prstDash val="solid"/>
            <a:miter lim="800000"/>
            <a:headEnd type="none" w="sm" len="sm"/>
            <a:tailEnd type="none" w="sm" len="sm"/>
          </a:ln>
        </p:spPr>
      </p:cxnSp>
      <p:pic>
        <p:nvPicPr>
          <p:cNvPr id="1221" name="Google Shape;1221;p120"/>
          <p:cNvPicPr preferRelativeResize="0"/>
          <p:nvPr/>
        </p:nvPicPr>
        <p:blipFill rotWithShape="1">
          <a:blip r:embed="rId4">
            <a:alphaModFix/>
          </a:blip>
          <a:srcRect/>
          <a:stretch/>
        </p:blipFill>
        <p:spPr>
          <a:xfrm>
            <a:off x="9408852" y="1916918"/>
            <a:ext cx="2200973" cy="1144506"/>
          </a:xfrm>
          <a:prstGeom prst="rect">
            <a:avLst/>
          </a:prstGeom>
          <a:noFill/>
          <a:ln>
            <a:noFill/>
          </a:ln>
        </p:spPr>
      </p:pic>
      <p:pic>
        <p:nvPicPr>
          <p:cNvPr id="1222" name="Google Shape;1222;p120" descr="A picture containing text, outdoor, standing, person&#10;&#10;Description automatically generated"/>
          <p:cNvPicPr preferRelativeResize="0"/>
          <p:nvPr/>
        </p:nvPicPr>
        <p:blipFill rotWithShape="1">
          <a:blip r:embed="rId5">
            <a:alphaModFix/>
          </a:blip>
          <a:srcRect/>
          <a:stretch/>
        </p:blipFill>
        <p:spPr>
          <a:xfrm>
            <a:off x="8144751" y="3075926"/>
            <a:ext cx="1264101" cy="1711804"/>
          </a:xfrm>
          <a:prstGeom prst="rect">
            <a:avLst/>
          </a:prstGeom>
          <a:noFill/>
          <a:ln>
            <a:noFill/>
          </a:ln>
        </p:spPr>
      </p:pic>
      <p:sp>
        <p:nvSpPr>
          <p:cNvPr id="1223" name="Google Shape;1223;p120"/>
          <p:cNvSpPr txBox="1">
            <a:spLocks noGrp="1"/>
          </p:cNvSpPr>
          <p:nvPr>
            <p:ph type="body" idx="1"/>
          </p:nvPr>
        </p:nvSpPr>
        <p:spPr>
          <a:xfrm>
            <a:off x="1476633" y="6553321"/>
            <a:ext cx="4242242" cy="30467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4" name="Google Shape;1224;p120"/>
          <p:cNvSpPr txBox="1">
            <a:spLocks noGrp="1"/>
          </p:cNvSpPr>
          <p:nvPr>
            <p:ph type="subTitle" idx="2"/>
          </p:nvPr>
        </p:nvSpPr>
        <p:spPr>
          <a:xfrm>
            <a:off x="555702" y="878638"/>
            <a:ext cx="6257693" cy="55231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Fira Sans"/>
                <a:ea typeface="Fira Sans"/>
                <a:cs typeface="Fira Sans"/>
                <a:sym typeface="Fira San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pic>
        <p:nvPicPr>
          <p:cNvPr id="1225" name="Google Shape;1225;p120"/>
          <p:cNvPicPr preferRelativeResize="0"/>
          <p:nvPr/>
        </p:nvPicPr>
        <p:blipFill rotWithShape="1">
          <a:blip r:embed="rId6">
            <a:alphaModFix/>
          </a:blip>
          <a:srcRect/>
          <a:stretch/>
        </p:blipFill>
        <p:spPr>
          <a:xfrm>
            <a:off x="9550400" y="-188866"/>
            <a:ext cx="2834875" cy="689452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1_DEFAULT">
  <p:cSld name="21_DEFAULT">
    <p:bg>
      <p:bgPr>
        <a:solidFill>
          <a:srgbClr val="001D2C"/>
        </a:solidFill>
        <a:effectLst/>
      </p:bgPr>
    </p:bg>
    <p:spTree>
      <p:nvGrpSpPr>
        <p:cNvPr id="1" name="Shape 103"/>
        <p:cNvGrpSpPr/>
        <p:nvPr/>
      </p:nvGrpSpPr>
      <p:grpSpPr>
        <a:xfrm>
          <a:off x="0" y="0"/>
          <a:ext cx="0" cy="0"/>
          <a:chOff x="0" y="0"/>
          <a:chExt cx="0" cy="0"/>
        </a:xfrm>
      </p:grpSpPr>
      <p:sp>
        <p:nvSpPr>
          <p:cNvPr id="104" name="Google Shape;104;p40"/>
          <p:cNvSpPr txBox="1">
            <a:spLocks noGrp="1"/>
          </p:cNvSpPr>
          <p:nvPr>
            <p:ph type="body" idx="1"/>
          </p:nvPr>
        </p:nvSpPr>
        <p:spPr>
          <a:xfrm>
            <a:off x="609600" y="803830"/>
            <a:ext cx="5737981" cy="70905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800"/>
              <a:buFont typeface="Arial"/>
              <a:buNone/>
              <a:defRPr sz="4800" b="1"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40"/>
          <p:cNvSpPr txBox="1">
            <a:spLocks noGrp="1"/>
          </p:cNvSpPr>
          <p:nvPr>
            <p:ph type="sldNum" idx="12"/>
          </p:nvPr>
        </p:nvSpPr>
        <p:spPr>
          <a:xfrm>
            <a:off x="11704320" y="6339840"/>
            <a:ext cx="1066667" cy="4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733"/>
              <a:buFont typeface="Arial"/>
              <a:buNone/>
              <a:defRPr sz="1733"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cxnSp>
        <p:nvCxnSpPr>
          <p:cNvPr id="106" name="Google Shape;106;p40"/>
          <p:cNvCxnSpPr/>
          <p:nvPr/>
        </p:nvCxnSpPr>
        <p:spPr>
          <a:xfrm>
            <a:off x="609601" y="2259388"/>
            <a:ext cx="10624847" cy="0"/>
          </a:xfrm>
          <a:prstGeom prst="straightConnector1">
            <a:avLst/>
          </a:prstGeom>
          <a:noFill/>
          <a:ln w="12700" cap="flat" cmpd="sng">
            <a:solidFill>
              <a:srgbClr val="40BDA4"/>
            </a:solidFill>
            <a:prstDash val="solid"/>
            <a:miter lim="800000"/>
            <a:headEnd type="none" w="sm" len="sm"/>
            <a:tailEnd type="none" w="sm" len="sm"/>
          </a:ln>
        </p:spPr>
      </p:cxnSp>
      <p:cxnSp>
        <p:nvCxnSpPr>
          <p:cNvPr id="107" name="Google Shape;107;p40"/>
          <p:cNvCxnSpPr/>
          <p:nvPr/>
        </p:nvCxnSpPr>
        <p:spPr>
          <a:xfrm>
            <a:off x="609601" y="2854413"/>
            <a:ext cx="10624847" cy="0"/>
          </a:xfrm>
          <a:prstGeom prst="straightConnector1">
            <a:avLst/>
          </a:prstGeom>
          <a:noFill/>
          <a:ln w="12700" cap="flat" cmpd="sng">
            <a:solidFill>
              <a:srgbClr val="40BDA4"/>
            </a:solidFill>
            <a:prstDash val="solid"/>
            <a:miter lim="800000"/>
            <a:headEnd type="none" w="sm" len="sm"/>
            <a:tailEnd type="none" w="sm" len="sm"/>
          </a:ln>
        </p:spPr>
      </p:cxnSp>
      <p:cxnSp>
        <p:nvCxnSpPr>
          <p:cNvPr id="108" name="Google Shape;108;p40"/>
          <p:cNvCxnSpPr/>
          <p:nvPr/>
        </p:nvCxnSpPr>
        <p:spPr>
          <a:xfrm>
            <a:off x="609601" y="3439764"/>
            <a:ext cx="10624847" cy="0"/>
          </a:xfrm>
          <a:prstGeom prst="straightConnector1">
            <a:avLst/>
          </a:prstGeom>
          <a:noFill/>
          <a:ln w="12700" cap="flat" cmpd="sng">
            <a:solidFill>
              <a:srgbClr val="40BDA4"/>
            </a:solidFill>
            <a:prstDash val="solid"/>
            <a:miter lim="800000"/>
            <a:headEnd type="none" w="sm" len="sm"/>
            <a:tailEnd type="none" w="sm" len="sm"/>
          </a:ln>
        </p:spPr>
      </p:cxnSp>
      <p:cxnSp>
        <p:nvCxnSpPr>
          <p:cNvPr id="109" name="Google Shape;109;p40"/>
          <p:cNvCxnSpPr/>
          <p:nvPr/>
        </p:nvCxnSpPr>
        <p:spPr>
          <a:xfrm>
            <a:off x="609601" y="4017619"/>
            <a:ext cx="10624847" cy="0"/>
          </a:xfrm>
          <a:prstGeom prst="straightConnector1">
            <a:avLst/>
          </a:prstGeom>
          <a:noFill/>
          <a:ln w="12700" cap="flat" cmpd="sng">
            <a:solidFill>
              <a:srgbClr val="40BDA4"/>
            </a:solidFill>
            <a:prstDash val="solid"/>
            <a:miter lim="800000"/>
            <a:headEnd type="none" w="sm" len="sm"/>
            <a:tailEnd type="none" w="sm" len="sm"/>
          </a:ln>
        </p:spPr>
      </p:cxnSp>
      <p:cxnSp>
        <p:nvCxnSpPr>
          <p:cNvPr id="110" name="Google Shape;110;p40"/>
          <p:cNvCxnSpPr/>
          <p:nvPr/>
        </p:nvCxnSpPr>
        <p:spPr>
          <a:xfrm>
            <a:off x="612461" y="4623817"/>
            <a:ext cx="10624847" cy="0"/>
          </a:xfrm>
          <a:prstGeom prst="straightConnector1">
            <a:avLst/>
          </a:prstGeom>
          <a:noFill/>
          <a:ln w="12700" cap="flat" cmpd="sng">
            <a:solidFill>
              <a:srgbClr val="40BDA4"/>
            </a:solidFill>
            <a:prstDash val="solid"/>
            <a:miter lim="800000"/>
            <a:headEnd type="none" w="sm" len="sm"/>
            <a:tailEnd type="none" w="sm" len="sm"/>
          </a:ln>
        </p:spPr>
      </p:cxnSp>
      <p:sp>
        <p:nvSpPr>
          <p:cNvPr id="111" name="Google Shape;111;p40"/>
          <p:cNvSpPr txBox="1">
            <a:spLocks noGrp="1"/>
          </p:cNvSpPr>
          <p:nvPr>
            <p:ph type="body" idx="2"/>
          </p:nvPr>
        </p:nvSpPr>
        <p:spPr>
          <a:xfrm>
            <a:off x="1432077" y="2334950"/>
            <a:ext cx="87472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40"/>
          <p:cNvSpPr txBox="1">
            <a:spLocks noGrp="1"/>
          </p:cNvSpPr>
          <p:nvPr>
            <p:ph type="body" idx="3"/>
          </p:nvPr>
        </p:nvSpPr>
        <p:spPr>
          <a:xfrm>
            <a:off x="1432077" y="2929277"/>
            <a:ext cx="87472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40"/>
          <p:cNvSpPr txBox="1">
            <a:spLocks noGrp="1"/>
          </p:cNvSpPr>
          <p:nvPr>
            <p:ph type="body" idx="4"/>
          </p:nvPr>
        </p:nvSpPr>
        <p:spPr>
          <a:xfrm>
            <a:off x="1432077" y="3508406"/>
            <a:ext cx="87472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 name="Google Shape;114;p40"/>
          <p:cNvSpPr txBox="1">
            <a:spLocks noGrp="1"/>
          </p:cNvSpPr>
          <p:nvPr>
            <p:ph type="body" idx="5"/>
          </p:nvPr>
        </p:nvSpPr>
        <p:spPr>
          <a:xfrm>
            <a:off x="1434937" y="4110662"/>
            <a:ext cx="87472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15" name="Google Shape;115;p40"/>
          <p:cNvCxnSpPr/>
          <p:nvPr/>
        </p:nvCxnSpPr>
        <p:spPr>
          <a:xfrm>
            <a:off x="603883" y="5258443"/>
            <a:ext cx="10624847" cy="0"/>
          </a:xfrm>
          <a:prstGeom prst="straightConnector1">
            <a:avLst/>
          </a:prstGeom>
          <a:noFill/>
          <a:ln w="12700" cap="flat" cmpd="sng">
            <a:solidFill>
              <a:srgbClr val="40BDA4"/>
            </a:solidFill>
            <a:prstDash val="solid"/>
            <a:miter lim="800000"/>
            <a:headEnd type="none" w="sm" len="sm"/>
            <a:tailEnd type="none" w="sm" len="sm"/>
          </a:ln>
        </p:spPr>
      </p:cxnSp>
      <p:sp>
        <p:nvSpPr>
          <p:cNvPr id="116" name="Google Shape;116;p40"/>
          <p:cNvSpPr txBox="1">
            <a:spLocks noGrp="1"/>
          </p:cNvSpPr>
          <p:nvPr>
            <p:ph type="body" idx="6"/>
          </p:nvPr>
        </p:nvSpPr>
        <p:spPr>
          <a:xfrm>
            <a:off x="1426359" y="4745287"/>
            <a:ext cx="87472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40"/>
          <p:cNvSpPr txBox="1"/>
          <p:nvPr/>
        </p:nvSpPr>
        <p:spPr>
          <a:xfrm>
            <a:off x="609601" y="2331847"/>
            <a:ext cx="822476" cy="42056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133"/>
              <a:buFont typeface="Arial"/>
              <a:buNone/>
            </a:pPr>
            <a:r>
              <a:rPr lang="en-US" sz="2133" b="0" i="0" u="none" strike="noStrike" cap="none">
                <a:solidFill>
                  <a:schemeClr val="lt1"/>
                </a:solidFill>
                <a:latin typeface="Fira Sans"/>
                <a:ea typeface="Fira Sans"/>
                <a:cs typeface="Fira Sans"/>
                <a:sym typeface="Fira Sans"/>
              </a:rPr>
              <a:t>01</a:t>
            </a:r>
            <a:endParaRPr sz="1400" b="0" i="0" u="none" strike="noStrike" cap="none">
              <a:solidFill>
                <a:srgbClr val="000000"/>
              </a:solidFill>
              <a:latin typeface="Arial"/>
              <a:ea typeface="Arial"/>
              <a:cs typeface="Arial"/>
              <a:sym typeface="Arial"/>
            </a:endParaRPr>
          </a:p>
        </p:txBody>
      </p:sp>
      <p:sp>
        <p:nvSpPr>
          <p:cNvPr id="118" name="Google Shape;118;p40"/>
          <p:cNvSpPr txBox="1"/>
          <p:nvPr/>
        </p:nvSpPr>
        <p:spPr>
          <a:xfrm>
            <a:off x="606742" y="2930309"/>
            <a:ext cx="822476" cy="42056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133"/>
              <a:buFont typeface="Arial"/>
              <a:buNone/>
            </a:pPr>
            <a:r>
              <a:rPr lang="en-US" sz="2133" b="0" i="0" u="none" strike="noStrike" cap="none">
                <a:solidFill>
                  <a:schemeClr val="lt1"/>
                </a:solidFill>
                <a:latin typeface="Fira Sans"/>
                <a:ea typeface="Fira Sans"/>
                <a:cs typeface="Fira Sans"/>
                <a:sym typeface="Fira Sans"/>
              </a:rPr>
              <a:t>02</a:t>
            </a:r>
            <a:endParaRPr sz="1400" b="0" i="0" u="none" strike="noStrike" cap="none">
              <a:solidFill>
                <a:srgbClr val="000000"/>
              </a:solidFill>
              <a:latin typeface="Arial"/>
              <a:ea typeface="Arial"/>
              <a:cs typeface="Arial"/>
              <a:sym typeface="Arial"/>
            </a:endParaRPr>
          </a:p>
        </p:txBody>
      </p:sp>
      <p:sp>
        <p:nvSpPr>
          <p:cNvPr id="119" name="Google Shape;119;p40"/>
          <p:cNvSpPr txBox="1"/>
          <p:nvPr/>
        </p:nvSpPr>
        <p:spPr>
          <a:xfrm>
            <a:off x="609601" y="3509438"/>
            <a:ext cx="822476" cy="42056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133"/>
              <a:buFont typeface="Arial"/>
              <a:buNone/>
            </a:pPr>
            <a:r>
              <a:rPr lang="en-US" sz="2133" b="0" i="0" u="none" strike="noStrike" cap="none">
                <a:solidFill>
                  <a:schemeClr val="lt1"/>
                </a:solidFill>
                <a:latin typeface="Fira Sans"/>
                <a:ea typeface="Fira Sans"/>
                <a:cs typeface="Fira Sans"/>
                <a:sym typeface="Fira Sans"/>
              </a:rPr>
              <a:t>03</a:t>
            </a:r>
            <a:endParaRPr sz="1400" b="0" i="0" u="none" strike="noStrike" cap="none">
              <a:solidFill>
                <a:srgbClr val="000000"/>
              </a:solidFill>
              <a:latin typeface="Arial"/>
              <a:ea typeface="Arial"/>
              <a:cs typeface="Arial"/>
              <a:sym typeface="Arial"/>
            </a:endParaRPr>
          </a:p>
        </p:txBody>
      </p:sp>
      <p:sp>
        <p:nvSpPr>
          <p:cNvPr id="120" name="Google Shape;120;p40"/>
          <p:cNvSpPr txBox="1"/>
          <p:nvPr/>
        </p:nvSpPr>
        <p:spPr>
          <a:xfrm>
            <a:off x="609601" y="4109826"/>
            <a:ext cx="822476" cy="42056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133"/>
              <a:buFont typeface="Arial"/>
              <a:buNone/>
            </a:pPr>
            <a:r>
              <a:rPr lang="en-US" sz="2133" b="0" i="0" u="none" strike="noStrike" cap="none">
                <a:solidFill>
                  <a:schemeClr val="lt1"/>
                </a:solidFill>
                <a:latin typeface="Fira Sans"/>
                <a:ea typeface="Fira Sans"/>
                <a:cs typeface="Fira Sans"/>
                <a:sym typeface="Fira Sans"/>
              </a:rPr>
              <a:t>04</a:t>
            </a:r>
            <a:endParaRPr sz="1400" b="0" i="0" u="none" strike="noStrike" cap="none">
              <a:solidFill>
                <a:srgbClr val="000000"/>
              </a:solidFill>
              <a:latin typeface="Arial"/>
              <a:ea typeface="Arial"/>
              <a:cs typeface="Arial"/>
              <a:sym typeface="Arial"/>
            </a:endParaRPr>
          </a:p>
        </p:txBody>
      </p:sp>
      <p:sp>
        <p:nvSpPr>
          <p:cNvPr id="121" name="Google Shape;121;p40"/>
          <p:cNvSpPr txBox="1"/>
          <p:nvPr/>
        </p:nvSpPr>
        <p:spPr>
          <a:xfrm>
            <a:off x="606742" y="4741602"/>
            <a:ext cx="822476" cy="42056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133"/>
              <a:buFont typeface="Arial"/>
              <a:buNone/>
            </a:pPr>
            <a:r>
              <a:rPr lang="en-US" sz="2133" b="0" i="0" u="none" strike="noStrike" cap="none">
                <a:solidFill>
                  <a:schemeClr val="lt1"/>
                </a:solidFill>
                <a:latin typeface="Fira Sans"/>
                <a:ea typeface="Fira Sans"/>
                <a:cs typeface="Fira Sans"/>
                <a:sym typeface="Fira Sans"/>
              </a:rPr>
              <a:t>05</a:t>
            </a:r>
            <a:endParaRPr sz="1400" b="0" i="0" u="none" strike="noStrike" cap="none">
              <a:solidFill>
                <a:srgbClr val="000000"/>
              </a:solidFill>
              <a:latin typeface="Arial"/>
              <a:ea typeface="Arial"/>
              <a:cs typeface="Arial"/>
              <a:sym typeface="Arial"/>
            </a:endParaRPr>
          </a:p>
        </p:txBody>
      </p:sp>
      <p:cxnSp>
        <p:nvCxnSpPr>
          <p:cNvPr id="122" name="Google Shape;122;p40"/>
          <p:cNvCxnSpPr/>
          <p:nvPr/>
        </p:nvCxnSpPr>
        <p:spPr>
          <a:xfrm>
            <a:off x="601025" y="5858637"/>
            <a:ext cx="10624847" cy="0"/>
          </a:xfrm>
          <a:prstGeom prst="straightConnector1">
            <a:avLst/>
          </a:prstGeom>
          <a:noFill/>
          <a:ln w="12700" cap="flat" cmpd="sng">
            <a:solidFill>
              <a:srgbClr val="40BDA4"/>
            </a:solidFill>
            <a:prstDash val="solid"/>
            <a:miter lim="800000"/>
            <a:headEnd type="none" w="sm" len="sm"/>
            <a:tailEnd type="none" w="sm" len="sm"/>
          </a:ln>
        </p:spPr>
      </p:cxnSp>
      <p:sp>
        <p:nvSpPr>
          <p:cNvPr id="123" name="Google Shape;123;p40"/>
          <p:cNvSpPr txBox="1">
            <a:spLocks noGrp="1"/>
          </p:cNvSpPr>
          <p:nvPr>
            <p:ph type="body" idx="7"/>
          </p:nvPr>
        </p:nvSpPr>
        <p:spPr>
          <a:xfrm>
            <a:off x="1423501" y="5345482"/>
            <a:ext cx="8747276" cy="4226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1867"/>
              <a:buFont typeface="Arial"/>
              <a:buNone/>
              <a:defRPr sz="1867" b="0" i="0" u="none" strike="noStrike" cap="none">
                <a:solidFill>
                  <a:schemeClr val="lt1"/>
                </a:solidFill>
                <a:latin typeface="Fira Sans"/>
                <a:ea typeface="Fira Sans"/>
                <a:cs typeface="Fira Sans"/>
                <a:sym typeface="Fira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40"/>
          <p:cNvSpPr txBox="1"/>
          <p:nvPr/>
        </p:nvSpPr>
        <p:spPr>
          <a:xfrm>
            <a:off x="603883" y="5341797"/>
            <a:ext cx="822476" cy="42056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133"/>
              <a:buFont typeface="Arial"/>
              <a:buNone/>
            </a:pPr>
            <a:r>
              <a:rPr lang="en-US" sz="2133" b="0" i="0" u="none" strike="noStrike" cap="none">
                <a:solidFill>
                  <a:schemeClr val="lt1"/>
                </a:solidFill>
                <a:latin typeface="Fira Sans"/>
                <a:ea typeface="Fira Sans"/>
                <a:cs typeface="Fira Sans"/>
                <a:sym typeface="Fira Sans"/>
              </a:rPr>
              <a:t>06</a:t>
            </a:r>
            <a:endParaRPr sz="1400" b="0" i="0" u="none" strike="noStrike" cap="none">
              <a:solidFill>
                <a:srgbClr val="000000"/>
              </a:solidFill>
              <a:latin typeface="Arial"/>
              <a:ea typeface="Arial"/>
              <a:cs typeface="Arial"/>
              <a:sym typeface="Arial"/>
            </a:endParaRPr>
          </a:p>
        </p:txBody>
      </p:sp>
      <p:pic>
        <p:nvPicPr>
          <p:cNvPr id="125" name="Google Shape;125;p40" descr="A blue and white letters on a black background&#10;&#10;Description automatically generated"/>
          <p:cNvPicPr preferRelativeResize="0"/>
          <p:nvPr/>
        </p:nvPicPr>
        <p:blipFill rotWithShape="1">
          <a:blip r:embed="rId2">
            <a:alphaModFix/>
          </a:blip>
          <a:srcRect/>
          <a:stretch/>
        </p:blipFill>
        <p:spPr>
          <a:xfrm>
            <a:off x="104792" y="6430807"/>
            <a:ext cx="2197733" cy="366960"/>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3_Anicca Title Slide">
  <p:cSld name="3_Anicca Title Slide">
    <p:spTree>
      <p:nvGrpSpPr>
        <p:cNvPr id="1" name="Shape 1226"/>
        <p:cNvGrpSpPr/>
        <p:nvPr/>
      </p:nvGrpSpPr>
      <p:grpSpPr>
        <a:xfrm>
          <a:off x="0" y="0"/>
          <a:ext cx="0" cy="0"/>
          <a:chOff x="0" y="0"/>
          <a:chExt cx="0" cy="0"/>
        </a:xfrm>
      </p:grpSpPr>
      <p:sp>
        <p:nvSpPr>
          <p:cNvPr id="1227" name="Google Shape;1227;p121"/>
          <p:cNvSpPr/>
          <p:nvPr/>
        </p:nvSpPr>
        <p:spPr>
          <a:xfrm>
            <a:off x="122238" y="185351"/>
            <a:ext cx="11931650" cy="6252519"/>
          </a:xfrm>
          <a:prstGeom prst="rect">
            <a:avLst/>
          </a:prstGeom>
          <a:solidFill>
            <a:srgbClr val="091F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28" name="Google Shape;1228;p121"/>
          <p:cNvPicPr preferRelativeResize="0"/>
          <p:nvPr/>
        </p:nvPicPr>
        <p:blipFill rotWithShape="1">
          <a:blip r:embed="rId2">
            <a:alphaModFix/>
          </a:blip>
          <a:srcRect/>
          <a:stretch/>
        </p:blipFill>
        <p:spPr>
          <a:xfrm>
            <a:off x="5817462" y="3892974"/>
            <a:ext cx="6032500" cy="2336800"/>
          </a:xfrm>
          <a:prstGeom prst="rect">
            <a:avLst/>
          </a:prstGeom>
          <a:noFill/>
          <a:ln>
            <a:noFill/>
          </a:ln>
        </p:spPr>
      </p:pic>
      <p:sp>
        <p:nvSpPr>
          <p:cNvPr id="1229" name="Google Shape;1229;p121"/>
          <p:cNvSpPr txBox="1">
            <a:spLocks noGrp="1"/>
          </p:cNvSpPr>
          <p:nvPr>
            <p:ph type="ctrTitle"/>
          </p:nvPr>
        </p:nvSpPr>
        <p:spPr>
          <a:xfrm>
            <a:off x="564995" y="1600200"/>
            <a:ext cx="6248400" cy="14176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600"/>
              <a:buFont typeface="Outfit Black"/>
              <a:buNone/>
              <a:defRPr sz="4600" b="0" i="0" u="none" strike="noStrike" cap="none">
                <a:solidFill>
                  <a:schemeClr val="lt1"/>
                </a:solidFill>
                <a:latin typeface="Outfit Black"/>
                <a:ea typeface="Outfit Black"/>
                <a:cs typeface="Outfit Black"/>
                <a:sym typeface="Outfit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30" name="Google Shape;1230;p121"/>
          <p:cNvSpPr txBox="1">
            <a:spLocks noGrp="1"/>
          </p:cNvSpPr>
          <p:nvPr>
            <p:ph type="subTitle" idx="1"/>
          </p:nvPr>
        </p:nvSpPr>
        <p:spPr>
          <a:xfrm>
            <a:off x="555702" y="878638"/>
            <a:ext cx="6257693" cy="55231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Fira Sans"/>
                <a:ea typeface="Fira Sans"/>
                <a:cs typeface="Fira Sans"/>
                <a:sym typeface="Fira San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pic>
        <p:nvPicPr>
          <p:cNvPr id="1231" name="Google Shape;1231;p121"/>
          <p:cNvPicPr preferRelativeResize="0"/>
          <p:nvPr/>
        </p:nvPicPr>
        <p:blipFill rotWithShape="1">
          <a:blip r:embed="rId3">
            <a:alphaModFix/>
          </a:blip>
          <a:srcRect/>
          <a:stretch/>
        </p:blipFill>
        <p:spPr>
          <a:xfrm>
            <a:off x="5381625" y="-4974439"/>
            <a:ext cx="7772400" cy="4189270"/>
          </a:xfrm>
          <a:prstGeom prst="rect">
            <a:avLst/>
          </a:prstGeom>
          <a:noFill/>
          <a:ln>
            <a:noFill/>
          </a:ln>
        </p:spPr>
      </p:pic>
      <p:cxnSp>
        <p:nvCxnSpPr>
          <p:cNvPr id="1232" name="Google Shape;1232;p121"/>
          <p:cNvCxnSpPr/>
          <p:nvPr/>
        </p:nvCxnSpPr>
        <p:spPr>
          <a:xfrm>
            <a:off x="564995" y="3173506"/>
            <a:ext cx="2007876" cy="0"/>
          </a:xfrm>
          <a:prstGeom prst="straightConnector1">
            <a:avLst/>
          </a:prstGeom>
          <a:noFill/>
          <a:ln w="19050" cap="flat" cmpd="sng">
            <a:solidFill>
              <a:srgbClr val="FF004B"/>
            </a:solidFill>
            <a:prstDash val="solid"/>
            <a:miter lim="800000"/>
            <a:headEnd type="none" w="sm" len="sm"/>
            <a:tailEnd type="none" w="sm" len="sm"/>
          </a:ln>
        </p:spPr>
      </p:cxnSp>
      <p:sp>
        <p:nvSpPr>
          <p:cNvPr id="1233" name="Google Shape;1233;p121"/>
          <p:cNvSpPr txBox="1">
            <a:spLocks noGrp="1"/>
          </p:cNvSpPr>
          <p:nvPr>
            <p:ph type="body" idx="2"/>
          </p:nvPr>
        </p:nvSpPr>
        <p:spPr>
          <a:xfrm>
            <a:off x="1476633" y="6553321"/>
            <a:ext cx="4242242" cy="30467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Outfit Black"/>
                <a:ea typeface="Outfit Black"/>
                <a:cs typeface="Outfit Black"/>
                <a:sym typeface="Outfit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34" name="Google Shape;1234;p121"/>
          <p:cNvPicPr preferRelativeResize="0"/>
          <p:nvPr/>
        </p:nvPicPr>
        <p:blipFill rotWithShape="1">
          <a:blip r:embed="rId4">
            <a:alphaModFix/>
          </a:blip>
          <a:srcRect/>
          <a:stretch/>
        </p:blipFill>
        <p:spPr>
          <a:xfrm>
            <a:off x="8113361" y="597814"/>
            <a:ext cx="2200973" cy="1144506"/>
          </a:xfrm>
          <a:prstGeom prst="rect">
            <a:avLst/>
          </a:prstGeom>
          <a:noFill/>
          <a:ln>
            <a:noFill/>
          </a:ln>
        </p:spPr>
      </p:pic>
      <p:pic>
        <p:nvPicPr>
          <p:cNvPr id="1235" name="Google Shape;1235;p121" descr="A picture containing text, outdoor, standing, person&#10;&#10;Description automatically generated"/>
          <p:cNvPicPr preferRelativeResize="0"/>
          <p:nvPr/>
        </p:nvPicPr>
        <p:blipFill rotWithShape="1">
          <a:blip r:embed="rId5">
            <a:alphaModFix/>
          </a:blip>
          <a:srcRect/>
          <a:stretch/>
        </p:blipFill>
        <p:spPr>
          <a:xfrm>
            <a:off x="8144751" y="3075926"/>
            <a:ext cx="1264101" cy="1711804"/>
          </a:xfrm>
          <a:prstGeom prst="rect">
            <a:avLst/>
          </a:prstGeom>
          <a:noFill/>
          <a:ln>
            <a:noFill/>
          </a:ln>
        </p:spPr>
      </p:pic>
      <p:pic>
        <p:nvPicPr>
          <p:cNvPr id="1236" name="Google Shape;1236;p121"/>
          <p:cNvPicPr preferRelativeResize="0"/>
          <p:nvPr/>
        </p:nvPicPr>
        <p:blipFill rotWithShape="1">
          <a:blip r:embed="rId6">
            <a:alphaModFix/>
          </a:blip>
          <a:srcRect/>
          <a:stretch/>
        </p:blipFill>
        <p:spPr>
          <a:xfrm>
            <a:off x="9408852" y="-71824"/>
            <a:ext cx="2849389" cy="692982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_Anicca Title Slide">
  <p:cSld name="1_Anicca Title Slide">
    <p:spTree>
      <p:nvGrpSpPr>
        <p:cNvPr id="1" name="Shape 1237"/>
        <p:cNvGrpSpPr/>
        <p:nvPr/>
      </p:nvGrpSpPr>
      <p:grpSpPr>
        <a:xfrm>
          <a:off x="0" y="0"/>
          <a:ext cx="0" cy="0"/>
          <a:chOff x="0" y="0"/>
          <a:chExt cx="0" cy="0"/>
        </a:xfrm>
      </p:grpSpPr>
      <p:sp>
        <p:nvSpPr>
          <p:cNvPr id="1238" name="Google Shape;1238;p122"/>
          <p:cNvSpPr/>
          <p:nvPr/>
        </p:nvSpPr>
        <p:spPr>
          <a:xfrm>
            <a:off x="122238" y="185351"/>
            <a:ext cx="11931650" cy="6252519"/>
          </a:xfrm>
          <a:prstGeom prst="rect">
            <a:avLst/>
          </a:prstGeom>
          <a:solidFill>
            <a:srgbClr val="E521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39" name="Google Shape;1239;p122"/>
          <p:cNvPicPr preferRelativeResize="0"/>
          <p:nvPr/>
        </p:nvPicPr>
        <p:blipFill rotWithShape="1">
          <a:blip r:embed="rId2">
            <a:alphaModFix/>
          </a:blip>
          <a:srcRect/>
          <a:stretch/>
        </p:blipFill>
        <p:spPr>
          <a:xfrm>
            <a:off x="6197598" y="3931828"/>
            <a:ext cx="6032500" cy="2336800"/>
          </a:xfrm>
          <a:prstGeom prst="rect">
            <a:avLst/>
          </a:prstGeom>
          <a:noFill/>
          <a:ln>
            <a:noFill/>
          </a:ln>
        </p:spPr>
      </p:pic>
      <p:sp>
        <p:nvSpPr>
          <p:cNvPr id="1240" name="Google Shape;1240;p122"/>
          <p:cNvSpPr txBox="1">
            <a:spLocks noGrp="1"/>
          </p:cNvSpPr>
          <p:nvPr>
            <p:ph type="ctrTitle"/>
          </p:nvPr>
        </p:nvSpPr>
        <p:spPr>
          <a:xfrm>
            <a:off x="564995" y="1600200"/>
            <a:ext cx="6248400" cy="14176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600"/>
              <a:buFont typeface="Outfit Black"/>
              <a:buNone/>
              <a:defRPr sz="4600" b="0" i="0" u="none" strike="noStrike" cap="none">
                <a:solidFill>
                  <a:schemeClr val="lt1"/>
                </a:solidFill>
                <a:latin typeface="Outfit Black"/>
                <a:ea typeface="Outfit Black"/>
                <a:cs typeface="Outfit Black"/>
                <a:sym typeface="Outfit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241" name="Google Shape;1241;p122"/>
          <p:cNvPicPr preferRelativeResize="0"/>
          <p:nvPr/>
        </p:nvPicPr>
        <p:blipFill rotWithShape="1">
          <a:blip r:embed="rId3">
            <a:alphaModFix/>
          </a:blip>
          <a:srcRect/>
          <a:stretch/>
        </p:blipFill>
        <p:spPr>
          <a:xfrm>
            <a:off x="5381625" y="-4974439"/>
            <a:ext cx="7772400" cy="4189270"/>
          </a:xfrm>
          <a:prstGeom prst="rect">
            <a:avLst/>
          </a:prstGeom>
          <a:noFill/>
          <a:ln>
            <a:noFill/>
          </a:ln>
        </p:spPr>
      </p:pic>
      <p:cxnSp>
        <p:nvCxnSpPr>
          <p:cNvPr id="1242" name="Google Shape;1242;p122"/>
          <p:cNvCxnSpPr/>
          <p:nvPr/>
        </p:nvCxnSpPr>
        <p:spPr>
          <a:xfrm>
            <a:off x="564995" y="3173506"/>
            <a:ext cx="2007876" cy="0"/>
          </a:xfrm>
          <a:prstGeom prst="straightConnector1">
            <a:avLst/>
          </a:prstGeom>
          <a:noFill/>
          <a:ln w="19050" cap="flat" cmpd="sng">
            <a:solidFill>
              <a:schemeClr val="lt1"/>
            </a:solidFill>
            <a:prstDash val="solid"/>
            <a:miter lim="800000"/>
            <a:headEnd type="none" w="sm" len="sm"/>
            <a:tailEnd type="none" w="sm" len="sm"/>
          </a:ln>
        </p:spPr>
      </p:cxnSp>
      <p:pic>
        <p:nvPicPr>
          <p:cNvPr id="1243" name="Google Shape;1243;p122"/>
          <p:cNvPicPr preferRelativeResize="0"/>
          <p:nvPr/>
        </p:nvPicPr>
        <p:blipFill rotWithShape="1">
          <a:blip r:embed="rId4">
            <a:alphaModFix/>
          </a:blip>
          <a:srcRect/>
          <a:stretch/>
        </p:blipFill>
        <p:spPr>
          <a:xfrm>
            <a:off x="8113361" y="597814"/>
            <a:ext cx="2200973" cy="1144506"/>
          </a:xfrm>
          <a:prstGeom prst="rect">
            <a:avLst/>
          </a:prstGeom>
          <a:noFill/>
          <a:ln>
            <a:noFill/>
          </a:ln>
        </p:spPr>
      </p:pic>
      <p:pic>
        <p:nvPicPr>
          <p:cNvPr id="1244" name="Google Shape;1244;p122" descr="A picture containing text, person, indoor&#10;&#10;Description automatically generated"/>
          <p:cNvPicPr preferRelativeResize="0"/>
          <p:nvPr/>
        </p:nvPicPr>
        <p:blipFill rotWithShape="1">
          <a:blip r:embed="rId5">
            <a:alphaModFix/>
          </a:blip>
          <a:srcRect/>
          <a:stretch/>
        </p:blipFill>
        <p:spPr>
          <a:xfrm>
            <a:off x="11228859" y="1001643"/>
            <a:ext cx="1016749" cy="2245666"/>
          </a:xfrm>
          <a:prstGeom prst="rect">
            <a:avLst/>
          </a:prstGeom>
          <a:noFill/>
          <a:ln>
            <a:noFill/>
          </a:ln>
        </p:spPr>
      </p:pic>
      <p:pic>
        <p:nvPicPr>
          <p:cNvPr id="1245" name="Google Shape;1245;p122" descr="A picture containing text, outdoor, standing, person&#10;&#10;Description automatically generated"/>
          <p:cNvPicPr preferRelativeResize="0"/>
          <p:nvPr/>
        </p:nvPicPr>
        <p:blipFill rotWithShape="1">
          <a:blip r:embed="rId6">
            <a:alphaModFix/>
          </a:blip>
          <a:srcRect/>
          <a:stretch/>
        </p:blipFill>
        <p:spPr>
          <a:xfrm>
            <a:off x="8144751" y="3075926"/>
            <a:ext cx="1264101" cy="1711804"/>
          </a:xfrm>
          <a:prstGeom prst="rect">
            <a:avLst/>
          </a:prstGeom>
          <a:noFill/>
          <a:ln>
            <a:noFill/>
          </a:ln>
        </p:spPr>
      </p:pic>
      <p:sp>
        <p:nvSpPr>
          <p:cNvPr id="1246" name="Google Shape;1246;p122"/>
          <p:cNvSpPr txBox="1">
            <a:spLocks noGrp="1"/>
          </p:cNvSpPr>
          <p:nvPr>
            <p:ph type="body" idx="1"/>
          </p:nvPr>
        </p:nvSpPr>
        <p:spPr>
          <a:xfrm>
            <a:off x="1476633" y="6553321"/>
            <a:ext cx="4242242" cy="30467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7" name="Google Shape;1247;p122"/>
          <p:cNvSpPr txBox="1">
            <a:spLocks noGrp="1"/>
          </p:cNvSpPr>
          <p:nvPr>
            <p:ph type="subTitle" idx="2"/>
          </p:nvPr>
        </p:nvSpPr>
        <p:spPr>
          <a:xfrm>
            <a:off x="555702" y="878638"/>
            <a:ext cx="6257693" cy="55231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Fira Sans"/>
                <a:ea typeface="Fira Sans"/>
                <a:cs typeface="Fira Sans"/>
                <a:sym typeface="Fira San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pic>
        <p:nvPicPr>
          <p:cNvPr id="1248" name="Google Shape;1248;p122"/>
          <p:cNvPicPr preferRelativeResize="0"/>
          <p:nvPr/>
        </p:nvPicPr>
        <p:blipFill rotWithShape="1">
          <a:blip r:embed="rId7">
            <a:alphaModFix/>
          </a:blip>
          <a:srcRect/>
          <a:stretch/>
        </p:blipFill>
        <p:spPr>
          <a:xfrm>
            <a:off x="9550400" y="-166476"/>
            <a:ext cx="2834875" cy="689452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ext Slide with fact">
  <p:cSld name="Text Slide with fact">
    <p:spTree>
      <p:nvGrpSpPr>
        <p:cNvPr id="1" name="Shape 1249"/>
        <p:cNvGrpSpPr/>
        <p:nvPr/>
      </p:nvGrpSpPr>
      <p:grpSpPr>
        <a:xfrm>
          <a:off x="0" y="0"/>
          <a:ext cx="0" cy="0"/>
          <a:chOff x="0" y="0"/>
          <a:chExt cx="0" cy="0"/>
        </a:xfrm>
      </p:grpSpPr>
      <p:sp>
        <p:nvSpPr>
          <p:cNvPr id="1250" name="Google Shape;1250;p123"/>
          <p:cNvSpPr/>
          <p:nvPr/>
        </p:nvSpPr>
        <p:spPr>
          <a:xfrm>
            <a:off x="122238" y="185351"/>
            <a:ext cx="11931650" cy="6252519"/>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1" name="Google Shape;1251;p123"/>
          <p:cNvSpPr txBox="1">
            <a:spLocks noGrp="1"/>
          </p:cNvSpPr>
          <p:nvPr>
            <p:ph type="ctrTitle"/>
          </p:nvPr>
        </p:nvSpPr>
        <p:spPr>
          <a:xfrm>
            <a:off x="564994" y="2064646"/>
            <a:ext cx="9197983" cy="76155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91F2B"/>
              </a:buClr>
              <a:buSzPts val="4600"/>
              <a:buFont typeface="Outfit Black"/>
              <a:buNone/>
              <a:defRPr sz="4600" b="0" i="0" u="none" strike="noStrike" cap="none">
                <a:solidFill>
                  <a:srgbClr val="091F2B"/>
                </a:solidFill>
                <a:latin typeface="Outfit Black"/>
                <a:ea typeface="Outfit Black"/>
                <a:cs typeface="Outfit Black"/>
                <a:sym typeface="Outfit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52" name="Google Shape;1252;p123"/>
          <p:cNvSpPr txBox="1">
            <a:spLocks noGrp="1"/>
          </p:cNvSpPr>
          <p:nvPr>
            <p:ph type="subTitle" idx="1"/>
          </p:nvPr>
        </p:nvSpPr>
        <p:spPr>
          <a:xfrm>
            <a:off x="555702" y="3428999"/>
            <a:ext cx="6257693" cy="225550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91F2B"/>
              </a:buClr>
              <a:buSzPts val="1400"/>
              <a:buFont typeface="Arial"/>
              <a:buNone/>
              <a:defRPr sz="1400" b="0" i="0" u="none" strike="noStrike" cap="none">
                <a:solidFill>
                  <a:srgbClr val="091F2B"/>
                </a:solidFill>
                <a:latin typeface="Fira Sans"/>
                <a:ea typeface="Fira Sans"/>
                <a:cs typeface="Fira Sans"/>
                <a:sym typeface="Fira San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cxnSp>
        <p:nvCxnSpPr>
          <p:cNvPr id="1253" name="Google Shape;1253;p123"/>
          <p:cNvCxnSpPr/>
          <p:nvPr/>
        </p:nvCxnSpPr>
        <p:spPr>
          <a:xfrm>
            <a:off x="564995" y="3103380"/>
            <a:ext cx="2007876" cy="0"/>
          </a:xfrm>
          <a:prstGeom prst="straightConnector1">
            <a:avLst/>
          </a:prstGeom>
          <a:noFill/>
          <a:ln w="19050" cap="flat" cmpd="sng">
            <a:solidFill>
              <a:srgbClr val="FF004B"/>
            </a:solidFill>
            <a:prstDash val="solid"/>
            <a:miter lim="800000"/>
            <a:headEnd type="none" w="sm" len="sm"/>
            <a:tailEnd type="none" w="sm" len="sm"/>
          </a:ln>
        </p:spPr>
      </p:cxnSp>
      <p:sp>
        <p:nvSpPr>
          <p:cNvPr id="1254" name="Google Shape;1254;p123"/>
          <p:cNvSpPr/>
          <p:nvPr/>
        </p:nvSpPr>
        <p:spPr>
          <a:xfrm>
            <a:off x="9882668" y="393895"/>
            <a:ext cx="2051529" cy="2051529"/>
          </a:xfrm>
          <a:prstGeom prst="ellipse">
            <a:avLst/>
          </a:prstGeom>
          <a:solidFill>
            <a:srgbClr val="FFD12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55" name="Google Shape;1255;p123"/>
          <p:cNvPicPr preferRelativeResize="0"/>
          <p:nvPr/>
        </p:nvPicPr>
        <p:blipFill rotWithShape="1">
          <a:blip r:embed="rId2">
            <a:alphaModFix/>
          </a:blip>
          <a:srcRect/>
          <a:stretch/>
        </p:blipFill>
        <p:spPr>
          <a:xfrm>
            <a:off x="5381625" y="-4974439"/>
            <a:ext cx="7772400" cy="4189270"/>
          </a:xfrm>
          <a:prstGeom prst="rect">
            <a:avLst/>
          </a:prstGeom>
          <a:noFill/>
          <a:ln>
            <a:noFill/>
          </a:ln>
        </p:spPr>
      </p:pic>
      <p:sp>
        <p:nvSpPr>
          <p:cNvPr id="1256" name="Google Shape;1256;p123"/>
          <p:cNvSpPr txBox="1">
            <a:spLocks noGrp="1"/>
          </p:cNvSpPr>
          <p:nvPr>
            <p:ph type="body" idx="2"/>
          </p:nvPr>
        </p:nvSpPr>
        <p:spPr>
          <a:xfrm>
            <a:off x="1476633" y="6553321"/>
            <a:ext cx="4242242" cy="30467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7" name="Google Shape;1257;p123"/>
          <p:cNvSpPr txBox="1">
            <a:spLocks noGrp="1"/>
          </p:cNvSpPr>
          <p:nvPr>
            <p:ph type="body" idx="3"/>
          </p:nvPr>
        </p:nvSpPr>
        <p:spPr>
          <a:xfrm>
            <a:off x="9618663" y="957397"/>
            <a:ext cx="2573337" cy="1501775"/>
          </a:xfrm>
          <a:prstGeom prst="rect">
            <a:avLst/>
          </a:prstGeom>
          <a:noFill/>
          <a:ln>
            <a:noFill/>
          </a:ln>
        </p:spPr>
        <p:txBody>
          <a:bodyPr spcFirstLastPara="1" wrap="square" lIns="91425" tIns="45700" rIns="91425" bIns="45700" anchor="t" anchorCtr="0">
            <a:normAutofit/>
          </a:bodyPr>
          <a:lstStyle>
            <a:lvl1pPr marL="457200" marR="0" lvl="0" indent="-450850" algn="ctr" rtl="0">
              <a:lnSpc>
                <a:spcPct val="70000"/>
              </a:lnSpc>
              <a:spcBef>
                <a:spcPts val="1000"/>
              </a:spcBef>
              <a:spcAft>
                <a:spcPts val="0"/>
              </a:spcAft>
              <a:buClr>
                <a:schemeClr val="dk1"/>
              </a:buClr>
              <a:buSzPts val="3500"/>
              <a:buFont typeface="Arial"/>
              <a:buChar char="•"/>
              <a:defRPr sz="3500" b="0" i="1" u="none" strike="noStrike" cap="none">
                <a:solidFill>
                  <a:schemeClr val="dk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ext Slide">
  <p:cSld name="Text Slide">
    <p:spTree>
      <p:nvGrpSpPr>
        <p:cNvPr id="1" name="Shape 1258"/>
        <p:cNvGrpSpPr/>
        <p:nvPr/>
      </p:nvGrpSpPr>
      <p:grpSpPr>
        <a:xfrm>
          <a:off x="0" y="0"/>
          <a:ext cx="0" cy="0"/>
          <a:chOff x="0" y="0"/>
          <a:chExt cx="0" cy="0"/>
        </a:xfrm>
      </p:grpSpPr>
      <p:sp>
        <p:nvSpPr>
          <p:cNvPr id="1259" name="Google Shape;1259;p124"/>
          <p:cNvSpPr/>
          <p:nvPr/>
        </p:nvSpPr>
        <p:spPr>
          <a:xfrm>
            <a:off x="122238" y="185351"/>
            <a:ext cx="11931650" cy="6252519"/>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0" name="Google Shape;1260;p124"/>
          <p:cNvSpPr txBox="1">
            <a:spLocks noGrp="1"/>
          </p:cNvSpPr>
          <p:nvPr>
            <p:ph type="ctrTitle"/>
          </p:nvPr>
        </p:nvSpPr>
        <p:spPr>
          <a:xfrm>
            <a:off x="564994" y="2064646"/>
            <a:ext cx="9197983" cy="76155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91F2B"/>
              </a:buClr>
              <a:buSzPts val="4600"/>
              <a:buFont typeface="Outfit Black"/>
              <a:buNone/>
              <a:defRPr sz="4600" b="0" i="0" u="none" strike="noStrike" cap="none">
                <a:solidFill>
                  <a:srgbClr val="091F2B"/>
                </a:solidFill>
                <a:latin typeface="Outfit Black"/>
                <a:ea typeface="Outfit Black"/>
                <a:cs typeface="Outfit Black"/>
                <a:sym typeface="Outfit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61" name="Google Shape;1261;p124"/>
          <p:cNvSpPr txBox="1">
            <a:spLocks noGrp="1"/>
          </p:cNvSpPr>
          <p:nvPr>
            <p:ph type="subTitle" idx="1"/>
          </p:nvPr>
        </p:nvSpPr>
        <p:spPr>
          <a:xfrm>
            <a:off x="555702" y="3428999"/>
            <a:ext cx="6257693" cy="225550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91F2B"/>
              </a:buClr>
              <a:buSzPts val="1400"/>
              <a:buFont typeface="Arial"/>
              <a:buNone/>
              <a:defRPr sz="1400" b="0" i="0" u="none" strike="noStrike" cap="none">
                <a:solidFill>
                  <a:srgbClr val="091F2B"/>
                </a:solidFill>
                <a:latin typeface="Fira Sans"/>
                <a:ea typeface="Fira Sans"/>
                <a:cs typeface="Fira Sans"/>
                <a:sym typeface="Fira San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pic>
        <p:nvPicPr>
          <p:cNvPr id="1262" name="Google Shape;1262;p124"/>
          <p:cNvPicPr preferRelativeResize="0"/>
          <p:nvPr/>
        </p:nvPicPr>
        <p:blipFill rotWithShape="1">
          <a:blip r:embed="rId2">
            <a:alphaModFix/>
          </a:blip>
          <a:srcRect/>
          <a:stretch/>
        </p:blipFill>
        <p:spPr>
          <a:xfrm>
            <a:off x="5381625" y="-4974439"/>
            <a:ext cx="7772400" cy="4189270"/>
          </a:xfrm>
          <a:prstGeom prst="rect">
            <a:avLst/>
          </a:prstGeom>
          <a:noFill/>
          <a:ln>
            <a:noFill/>
          </a:ln>
        </p:spPr>
      </p:pic>
      <p:sp>
        <p:nvSpPr>
          <p:cNvPr id="1263" name="Google Shape;1263;p124"/>
          <p:cNvSpPr txBox="1">
            <a:spLocks noGrp="1"/>
          </p:cNvSpPr>
          <p:nvPr>
            <p:ph type="body" idx="2"/>
          </p:nvPr>
        </p:nvSpPr>
        <p:spPr>
          <a:xfrm>
            <a:off x="1476633" y="6537823"/>
            <a:ext cx="4242242" cy="30467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Outfit Black"/>
                <a:ea typeface="Outfit Black"/>
                <a:cs typeface="Outfit Black"/>
                <a:sym typeface="Outfit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264" name="Google Shape;1264;p124"/>
          <p:cNvCxnSpPr/>
          <p:nvPr/>
        </p:nvCxnSpPr>
        <p:spPr>
          <a:xfrm>
            <a:off x="564995" y="3103380"/>
            <a:ext cx="2007876" cy="0"/>
          </a:xfrm>
          <a:prstGeom prst="straightConnector1">
            <a:avLst/>
          </a:prstGeom>
          <a:noFill/>
          <a:ln w="19050" cap="flat" cmpd="sng">
            <a:solidFill>
              <a:srgbClr val="FF004B"/>
            </a:solidFill>
            <a:prstDash val="solid"/>
            <a:miter lim="800000"/>
            <a:headEnd type="none" w="sm" len="sm"/>
            <a:tailEnd type="none" w="sm" len="sm"/>
          </a:ln>
        </p:spPr>
      </p:cxn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2_Title and Content-v2">
  <p:cSld name="2_Title and Content-v2">
    <p:spTree>
      <p:nvGrpSpPr>
        <p:cNvPr id="1" name="Shape 1265"/>
        <p:cNvGrpSpPr/>
        <p:nvPr/>
      </p:nvGrpSpPr>
      <p:grpSpPr>
        <a:xfrm>
          <a:off x="0" y="0"/>
          <a:ext cx="0" cy="0"/>
          <a:chOff x="0" y="0"/>
          <a:chExt cx="0" cy="0"/>
        </a:xfrm>
      </p:grpSpPr>
      <p:sp>
        <p:nvSpPr>
          <p:cNvPr id="1266" name="Google Shape;1266;p125"/>
          <p:cNvSpPr/>
          <p:nvPr/>
        </p:nvSpPr>
        <p:spPr>
          <a:xfrm>
            <a:off x="122238" y="185351"/>
            <a:ext cx="11931650" cy="6252519"/>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7" name="Google Shape;1267;p125"/>
          <p:cNvSpPr txBox="1">
            <a:spLocks noGrp="1"/>
          </p:cNvSpPr>
          <p:nvPr>
            <p:ph type="body" idx="1"/>
          </p:nvPr>
        </p:nvSpPr>
        <p:spPr>
          <a:xfrm>
            <a:off x="1476633" y="6537823"/>
            <a:ext cx="4242242" cy="30467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Outfit Black"/>
                <a:ea typeface="Outfit Black"/>
                <a:cs typeface="Outfit Black"/>
                <a:sym typeface="Outfit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8" name="Google Shape;1268;p125"/>
          <p:cNvSpPr txBox="1">
            <a:spLocks noGrp="1"/>
          </p:cNvSpPr>
          <p:nvPr>
            <p:ph type="subTitle" idx="2"/>
          </p:nvPr>
        </p:nvSpPr>
        <p:spPr>
          <a:xfrm>
            <a:off x="564994" y="3455242"/>
            <a:ext cx="6257693" cy="1643231"/>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091F2B"/>
              </a:buClr>
              <a:buSzPts val="1400"/>
              <a:buFont typeface="Arial"/>
              <a:buChar char="•"/>
              <a:defRPr sz="1400" b="0" i="0" u="none" strike="noStrike" cap="none">
                <a:solidFill>
                  <a:srgbClr val="091F2B"/>
                </a:solidFill>
                <a:latin typeface="Fira Sans"/>
                <a:ea typeface="Fira Sans"/>
                <a:cs typeface="Fira Sans"/>
                <a:sym typeface="Fira San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Outfit Black"/>
                <a:ea typeface="Outfit Black"/>
                <a:cs typeface="Outfit Black"/>
                <a:sym typeface="Outfit Black"/>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269" name="Google Shape;1269;p125"/>
          <p:cNvSpPr txBox="1">
            <a:spLocks noGrp="1"/>
          </p:cNvSpPr>
          <p:nvPr>
            <p:ph type="ctrTitle"/>
          </p:nvPr>
        </p:nvSpPr>
        <p:spPr>
          <a:xfrm>
            <a:off x="564994" y="2064646"/>
            <a:ext cx="9197983" cy="76155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91F2B"/>
              </a:buClr>
              <a:buSzPts val="4600"/>
              <a:buFont typeface="Outfit Black"/>
              <a:buNone/>
              <a:defRPr sz="4600" b="0" i="0" u="none" strike="noStrike" cap="none">
                <a:solidFill>
                  <a:srgbClr val="091F2B"/>
                </a:solidFill>
                <a:latin typeface="Outfit Black"/>
                <a:ea typeface="Outfit Black"/>
                <a:cs typeface="Outfit Black"/>
                <a:sym typeface="Outfit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cxnSp>
        <p:nvCxnSpPr>
          <p:cNvPr id="1270" name="Google Shape;1270;p125"/>
          <p:cNvCxnSpPr/>
          <p:nvPr/>
        </p:nvCxnSpPr>
        <p:spPr>
          <a:xfrm>
            <a:off x="564995" y="3103380"/>
            <a:ext cx="2007876" cy="0"/>
          </a:xfrm>
          <a:prstGeom prst="straightConnector1">
            <a:avLst/>
          </a:prstGeom>
          <a:noFill/>
          <a:ln w="19050" cap="flat" cmpd="sng">
            <a:solidFill>
              <a:srgbClr val="FF004B"/>
            </a:solidFill>
            <a:prstDash val="solid"/>
            <a:miter lim="800000"/>
            <a:headEnd type="none" w="sm" len="sm"/>
            <a:tailEnd type="none" w="sm" len="sm"/>
          </a:ln>
        </p:spPr>
      </p:cxn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2_Section only">
  <p:cSld name="2_Section only">
    <p:spTree>
      <p:nvGrpSpPr>
        <p:cNvPr id="1" name="Shape 1271"/>
        <p:cNvGrpSpPr/>
        <p:nvPr/>
      </p:nvGrpSpPr>
      <p:grpSpPr>
        <a:xfrm>
          <a:off x="0" y="0"/>
          <a:ext cx="0" cy="0"/>
          <a:chOff x="0" y="0"/>
          <a:chExt cx="0" cy="0"/>
        </a:xfrm>
      </p:grpSpPr>
      <p:sp>
        <p:nvSpPr>
          <p:cNvPr id="1272" name="Google Shape;1272;p126"/>
          <p:cNvSpPr/>
          <p:nvPr/>
        </p:nvSpPr>
        <p:spPr>
          <a:xfrm>
            <a:off x="122238" y="185351"/>
            <a:ext cx="11931650" cy="6252519"/>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3" name="Google Shape;1273;p126"/>
          <p:cNvSpPr txBox="1">
            <a:spLocks noGrp="1"/>
          </p:cNvSpPr>
          <p:nvPr>
            <p:ph type="ctrTitle"/>
          </p:nvPr>
        </p:nvSpPr>
        <p:spPr>
          <a:xfrm>
            <a:off x="564995" y="664841"/>
            <a:ext cx="9197983" cy="76155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91F2B"/>
              </a:buClr>
              <a:buSzPts val="4600"/>
              <a:buFont typeface="Outfit Black"/>
              <a:buNone/>
              <a:defRPr sz="4600" b="0" i="0" u="none" strike="noStrike" cap="none">
                <a:solidFill>
                  <a:srgbClr val="091F2B"/>
                </a:solidFill>
                <a:latin typeface="Outfit Black"/>
                <a:ea typeface="Outfit Black"/>
                <a:cs typeface="Outfit Black"/>
                <a:sym typeface="Outfit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74" name="Google Shape;1274;p126"/>
          <p:cNvSpPr txBox="1">
            <a:spLocks noGrp="1"/>
          </p:cNvSpPr>
          <p:nvPr>
            <p:ph type="subTitle" idx="1"/>
          </p:nvPr>
        </p:nvSpPr>
        <p:spPr>
          <a:xfrm>
            <a:off x="555702" y="2065148"/>
            <a:ext cx="6257693" cy="168943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091F2B"/>
              </a:buClr>
              <a:buSzPts val="2000"/>
              <a:buFont typeface="Arial"/>
              <a:buChar char="•"/>
              <a:defRPr sz="2000" b="0" i="0" u="none" strike="noStrike" cap="none">
                <a:solidFill>
                  <a:srgbClr val="091F2B"/>
                </a:solidFill>
                <a:latin typeface="Fira Sans"/>
                <a:ea typeface="Fira Sans"/>
                <a:cs typeface="Fira Sans"/>
                <a:sym typeface="Fira San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Outfit Black"/>
                <a:ea typeface="Outfit Black"/>
                <a:cs typeface="Outfit Black"/>
                <a:sym typeface="Outfit Black"/>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275" name="Google Shape;1275;p126"/>
          <p:cNvSpPr txBox="1">
            <a:spLocks noGrp="1"/>
          </p:cNvSpPr>
          <p:nvPr>
            <p:ph type="body" idx="2"/>
          </p:nvPr>
        </p:nvSpPr>
        <p:spPr>
          <a:xfrm>
            <a:off x="1476633" y="6537823"/>
            <a:ext cx="4242242" cy="30467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Outfit Black"/>
                <a:ea typeface="Outfit Black"/>
                <a:cs typeface="Outfit Black"/>
                <a:sym typeface="Outfit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276" name="Google Shape;1276;p126"/>
          <p:cNvCxnSpPr/>
          <p:nvPr/>
        </p:nvCxnSpPr>
        <p:spPr>
          <a:xfrm>
            <a:off x="564995" y="1615542"/>
            <a:ext cx="2007876" cy="0"/>
          </a:xfrm>
          <a:prstGeom prst="straightConnector1">
            <a:avLst/>
          </a:prstGeom>
          <a:noFill/>
          <a:ln w="19050" cap="flat" cmpd="sng">
            <a:solidFill>
              <a:srgbClr val="FF004B"/>
            </a:solidFill>
            <a:prstDash val="solid"/>
            <a:miter lim="800000"/>
            <a:headEnd type="none" w="sm" len="sm"/>
            <a:tailEnd type="none" w="sm" len="sm"/>
          </a:ln>
        </p:spPr>
      </p:cxnSp>
      <p:sp>
        <p:nvSpPr>
          <p:cNvPr id="1277" name="Google Shape;1277;p126"/>
          <p:cNvSpPr/>
          <p:nvPr/>
        </p:nvSpPr>
        <p:spPr>
          <a:xfrm>
            <a:off x="521342" y="4021844"/>
            <a:ext cx="2051529" cy="2051529"/>
          </a:xfrm>
          <a:prstGeom prst="ellipse">
            <a:avLst/>
          </a:prstGeom>
          <a:solidFill>
            <a:srgbClr val="FFD12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8" name="Google Shape;1278;p126"/>
          <p:cNvSpPr txBox="1">
            <a:spLocks noGrp="1"/>
          </p:cNvSpPr>
          <p:nvPr>
            <p:ph type="body" idx="3"/>
          </p:nvPr>
        </p:nvSpPr>
        <p:spPr>
          <a:xfrm>
            <a:off x="257337" y="4585346"/>
            <a:ext cx="2573337" cy="1501775"/>
          </a:xfrm>
          <a:prstGeom prst="rect">
            <a:avLst/>
          </a:prstGeom>
          <a:noFill/>
          <a:ln>
            <a:noFill/>
          </a:ln>
        </p:spPr>
        <p:txBody>
          <a:bodyPr spcFirstLastPara="1" wrap="square" lIns="91425" tIns="45700" rIns="91425" bIns="45700" anchor="t" anchorCtr="0">
            <a:normAutofit/>
          </a:bodyPr>
          <a:lstStyle>
            <a:lvl1pPr marL="457200" marR="0" lvl="0" indent="-450850" algn="ctr" rtl="0">
              <a:lnSpc>
                <a:spcPct val="70000"/>
              </a:lnSpc>
              <a:spcBef>
                <a:spcPts val="1000"/>
              </a:spcBef>
              <a:spcAft>
                <a:spcPts val="0"/>
              </a:spcAft>
              <a:buClr>
                <a:schemeClr val="dk1"/>
              </a:buClr>
              <a:buSzPts val="3500"/>
              <a:buFont typeface="Arial"/>
              <a:buChar char="•"/>
              <a:defRPr sz="3500" b="0" i="1" u="none" strike="noStrike" cap="none">
                <a:solidFill>
                  <a:schemeClr val="dk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9" name="Google Shape;1279;p126"/>
          <p:cNvSpPr/>
          <p:nvPr/>
        </p:nvSpPr>
        <p:spPr>
          <a:xfrm>
            <a:off x="2756542" y="4021844"/>
            <a:ext cx="2051529" cy="2051529"/>
          </a:xfrm>
          <a:prstGeom prst="ellipse">
            <a:avLst/>
          </a:prstGeom>
          <a:solidFill>
            <a:srgbClr val="FFD12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80" name="Google Shape;1280;p126"/>
          <p:cNvSpPr txBox="1">
            <a:spLocks noGrp="1"/>
          </p:cNvSpPr>
          <p:nvPr>
            <p:ph type="body" idx="4"/>
          </p:nvPr>
        </p:nvSpPr>
        <p:spPr>
          <a:xfrm>
            <a:off x="2492537" y="4585346"/>
            <a:ext cx="2573337" cy="1501775"/>
          </a:xfrm>
          <a:prstGeom prst="rect">
            <a:avLst/>
          </a:prstGeom>
          <a:noFill/>
          <a:ln>
            <a:noFill/>
          </a:ln>
        </p:spPr>
        <p:txBody>
          <a:bodyPr spcFirstLastPara="1" wrap="square" lIns="91425" tIns="45700" rIns="91425" bIns="45700" anchor="t" anchorCtr="0">
            <a:normAutofit/>
          </a:bodyPr>
          <a:lstStyle>
            <a:lvl1pPr marL="457200" marR="0" lvl="0" indent="-450850" algn="ctr" rtl="0">
              <a:lnSpc>
                <a:spcPct val="70000"/>
              </a:lnSpc>
              <a:spcBef>
                <a:spcPts val="1000"/>
              </a:spcBef>
              <a:spcAft>
                <a:spcPts val="0"/>
              </a:spcAft>
              <a:buClr>
                <a:schemeClr val="dk1"/>
              </a:buClr>
              <a:buSzPts val="3500"/>
              <a:buFont typeface="Arial"/>
              <a:buChar char="•"/>
              <a:defRPr sz="3500" b="0" i="1" u="none" strike="noStrike" cap="none">
                <a:solidFill>
                  <a:schemeClr val="dk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1" name="Google Shape;1281;p126"/>
          <p:cNvSpPr/>
          <p:nvPr/>
        </p:nvSpPr>
        <p:spPr>
          <a:xfrm>
            <a:off x="4989788" y="4021844"/>
            <a:ext cx="2051529" cy="2051529"/>
          </a:xfrm>
          <a:prstGeom prst="ellipse">
            <a:avLst/>
          </a:prstGeom>
          <a:solidFill>
            <a:srgbClr val="FFD12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82" name="Google Shape;1282;p126"/>
          <p:cNvSpPr txBox="1">
            <a:spLocks noGrp="1"/>
          </p:cNvSpPr>
          <p:nvPr>
            <p:ph type="body" idx="5"/>
          </p:nvPr>
        </p:nvSpPr>
        <p:spPr>
          <a:xfrm>
            <a:off x="4725783" y="4585346"/>
            <a:ext cx="2573337" cy="1501775"/>
          </a:xfrm>
          <a:prstGeom prst="rect">
            <a:avLst/>
          </a:prstGeom>
          <a:noFill/>
          <a:ln>
            <a:noFill/>
          </a:ln>
        </p:spPr>
        <p:txBody>
          <a:bodyPr spcFirstLastPara="1" wrap="square" lIns="91425" tIns="45700" rIns="91425" bIns="45700" anchor="t" anchorCtr="0">
            <a:normAutofit/>
          </a:bodyPr>
          <a:lstStyle>
            <a:lvl1pPr marL="457200" marR="0" lvl="0" indent="-450850" algn="ctr" rtl="0">
              <a:lnSpc>
                <a:spcPct val="70000"/>
              </a:lnSpc>
              <a:spcBef>
                <a:spcPts val="1000"/>
              </a:spcBef>
              <a:spcAft>
                <a:spcPts val="0"/>
              </a:spcAft>
              <a:buClr>
                <a:schemeClr val="dk1"/>
              </a:buClr>
              <a:buSzPts val="3500"/>
              <a:buFont typeface="Arial"/>
              <a:buChar char="•"/>
              <a:defRPr sz="3500" b="0" i="1" u="none" strike="noStrike" cap="none">
                <a:solidFill>
                  <a:schemeClr val="dk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_Section only">
  <p:cSld name="1_Section only">
    <p:spTree>
      <p:nvGrpSpPr>
        <p:cNvPr id="1" name="Shape 1283"/>
        <p:cNvGrpSpPr/>
        <p:nvPr/>
      </p:nvGrpSpPr>
      <p:grpSpPr>
        <a:xfrm>
          <a:off x="0" y="0"/>
          <a:ext cx="0" cy="0"/>
          <a:chOff x="0" y="0"/>
          <a:chExt cx="0" cy="0"/>
        </a:xfrm>
      </p:grpSpPr>
      <p:sp>
        <p:nvSpPr>
          <p:cNvPr id="1284" name="Google Shape;1284;p127"/>
          <p:cNvSpPr/>
          <p:nvPr/>
        </p:nvSpPr>
        <p:spPr>
          <a:xfrm>
            <a:off x="122238" y="185351"/>
            <a:ext cx="11931650" cy="6252519"/>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85" name="Google Shape;1285;p127"/>
          <p:cNvSpPr txBox="1">
            <a:spLocks noGrp="1"/>
          </p:cNvSpPr>
          <p:nvPr>
            <p:ph type="ctrTitle"/>
          </p:nvPr>
        </p:nvSpPr>
        <p:spPr>
          <a:xfrm>
            <a:off x="564995" y="664841"/>
            <a:ext cx="9197983" cy="76155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91F2B"/>
              </a:buClr>
              <a:buSzPts val="4600"/>
              <a:buFont typeface="Outfit Black"/>
              <a:buNone/>
              <a:defRPr sz="4600" b="0" i="0" u="none" strike="noStrike" cap="none">
                <a:solidFill>
                  <a:srgbClr val="091F2B"/>
                </a:solidFill>
                <a:latin typeface="Outfit Black"/>
                <a:ea typeface="Outfit Black"/>
                <a:cs typeface="Outfit Black"/>
                <a:sym typeface="Outfit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86" name="Google Shape;1286;p127"/>
          <p:cNvSpPr txBox="1">
            <a:spLocks noGrp="1"/>
          </p:cNvSpPr>
          <p:nvPr>
            <p:ph type="body" idx="1"/>
          </p:nvPr>
        </p:nvSpPr>
        <p:spPr>
          <a:xfrm>
            <a:off x="1476633" y="6537823"/>
            <a:ext cx="4242242" cy="30467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Outfit Black"/>
                <a:ea typeface="Outfit Black"/>
                <a:cs typeface="Outfit Black"/>
                <a:sym typeface="Outfit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287" name="Google Shape;1287;p127"/>
          <p:cNvCxnSpPr/>
          <p:nvPr/>
        </p:nvCxnSpPr>
        <p:spPr>
          <a:xfrm>
            <a:off x="564995" y="1615542"/>
            <a:ext cx="2007876" cy="0"/>
          </a:xfrm>
          <a:prstGeom prst="straightConnector1">
            <a:avLst/>
          </a:prstGeom>
          <a:noFill/>
          <a:ln w="19050" cap="flat" cmpd="sng">
            <a:solidFill>
              <a:srgbClr val="FF004B"/>
            </a:solidFill>
            <a:prstDash val="solid"/>
            <a:miter lim="800000"/>
            <a:headEnd type="none" w="sm" len="sm"/>
            <a:tailEnd type="none" w="sm" len="sm"/>
          </a:ln>
        </p:spPr>
      </p:cxnSp>
      <p:sp>
        <p:nvSpPr>
          <p:cNvPr id="1288" name="Google Shape;1288;p127"/>
          <p:cNvSpPr/>
          <p:nvPr/>
        </p:nvSpPr>
        <p:spPr>
          <a:xfrm>
            <a:off x="644004" y="1769710"/>
            <a:ext cx="1476000" cy="1476000"/>
          </a:xfrm>
          <a:prstGeom prst="ellipse">
            <a:avLst/>
          </a:prstGeom>
          <a:solidFill>
            <a:srgbClr val="00C9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1289" name="Google Shape;1289;p127"/>
          <p:cNvSpPr txBox="1">
            <a:spLocks noGrp="1"/>
          </p:cNvSpPr>
          <p:nvPr>
            <p:ph type="body" idx="2"/>
          </p:nvPr>
        </p:nvSpPr>
        <p:spPr>
          <a:xfrm>
            <a:off x="379999" y="2333213"/>
            <a:ext cx="1759684" cy="1095788"/>
          </a:xfrm>
          <a:prstGeom prst="rect">
            <a:avLst/>
          </a:prstGeom>
          <a:noFill/>
          <a:ln>
            <a:noFill/>
          </a:ln>
        </p:spPr>
        <p:txBody>
          <a:bodyPr spcFirstLastPara="1" wrap="square" lIns="91425" tIns="45700" rIns="91425" bIns="45700" anchor="t" anchorCtr="0">
            <a:normAutofit/>
          </a:bodyPr>
          <a:lstStyle>
            <a:lvl1pPr marL="457200" marR="0" lvl="0" indent="-406400" algn="ctr" rtl="0">
              <a:lnSpc>
                <a:spcPct val="70000"/>
              </a:lnSpc>
              <a:spcBef>
                <a:spcPts val="1000"/>
              </a:spcBef>
              <a:spcAft>
                <a:spcPts val="0"/>
              </a:spcAft>
              <a:buClr>
                <a:schemeClr val="lt1"/>
              </a:buClr>
              <a:buSzPts val="2800"/>
              <a:buFont typeface="Arial"/>
              <a:buChar char="•"/>
              <a:defRPr sz="2800" b="0" i="1"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0" name="Google Shape;1290;p127"/>
          <p:cNvSpPr/>
          <p:nvPr/>
        </p:nvSpPr>
        <p:spPr>
          <a:xfrm>
            <a:off x="2433314" y="1778177"/>
            <a:ext cx="1476000" cy="1476000"/>
          </a:xfrm>
          <a:prstGeom prst="ellipse">
            <a:avLst/>
          </a:prstGeom>
          <a:solidFill>
            <a:srgbClr val="00C9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1291" name="Google Shape;1291;p127"/>
          <p:cNvSpPr txBox="1">
            <a:spLocks noGrp="1"/>
          </p:cNvSpPr>
          <p:nvPr>
            <p:ph type="body" idx="3"/>
          </p:nvPr>
        </p:nvSpPr>
        <p:spPr>
          <a:xfrm>
            <a:off x="2169309" y="2341680"/>
            <a:ext cx="1759684" cy="1095788"/>
          </a:xfrm>
          <a:prstGeom prst="rect">
            <a:avLst/>
          </a:prstGeom>
          <a:noFill/>
          <a:ln>
            <a:noFill/>
          </a:ln>
        </p:spPr>
        <p:txBody>
          <a:bodyPr spcFirstLastPara="1" wrap="square" lIns="91425" tIns="45700" rIns="91425" bIns="45700" anchor="t" anchorCtr="0">
            <a:normAutofit/>
          </a:bodyPr>
          <a:lstStyle>
            <a:lvl1pPr marL="457200" marR="0" lvl="0" indent="-406400" algn="ctr" rtl="0">
              <a:lnSpc>
                <a:spcPct val="70000"/>
              </a:lnSpc>
              <a:spcBef>
                <a:spcPts val="1000"/>
              </a:spcBef>
              <a:spcAft>
                <a:spcPts val="0"/>
              </a:spcAft>
              <a:buClr>
                <a:schemeClr val="lt1"/>
              </a:buClr>
              <a:buSzPts val="2800"/>
              <a:buFont typeface="Arial"/>
              <a:buChar char="•"/>
              <a:defRPr sz="2800" b="0" i="1"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2" name="Google Shape;1292;p127"/>
          <p:cNvSpPr/>
          <p:nvPr/>
        </p:nvSpPr>
        <p:spPr>
          <a:xfrm>
            <a:off x="4234436" y="1769709"/>
            <a:ext cx="1476000" cy="1476000"/>
          </a:xfrm>
          <a:prstGeom prst="ellipse">
            <a:avLst/>
          </a:prstGeom>
          <a:solidFill>
            <a:srgbClr val="00C9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1293" name="Google Shape;1293;p127"/>
          <p:cNvSpPr txBox="1">
            <a:spLocks noGrp="1"/>
          </p:cNvSpPr>
          <p:nvPr>
            <p:ph type="body" idx="4"/>
          </p:nvPr>
        </p:nvSpPr>
        <p:spPr>
          <a:xfrm>
            <a:off x="3970431" y="2333212"/>
            <a:ext cx="1759684" cy="1095788"/>
          </a:xfrm>
          <a:prstGeom prst="rect">
            <a:avLst/>
          </a:prstGeom>
          <a:noFill/>
          <a:ln>
            <a:noFill/>
          </a:ln>
        </p:spPr>
        <p:txBody>
          <a:bodyPr spcFirstLastPara="1" wrap="square" lIns="91425" tIns="45700" rIns="91425" bIns="45700" anchor="t" anchorCtr="0">
            <a:normAutofit/>
          </a:bodyPr>
          <a:lstStyle>
            <a:lvl1pPr marL="457200" marR="0" lvl="0" indent="-406400" algn="ctr" rtl="0">
              <a:lnSpc>
                <a:spcPct val="70000"/>
              </a:lnSpc>
              <a:spcBef>
                <a:spcPts val="1000"/>
              </a:spcBef>
              <a:spcAft>
                <a:spcPts val="0"/>
              </a:spcAft>
              <a:buClr>
                <a:schemeClr val="lt1"/>
              </a:buClr>
              <a:buSzPts val="2800"/>
              <a:buFont typeface="Arial"/>
              <a:buChar char="•"/>
              <a:defRPr sz="2800" b="0" i="1"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4" name="Google Shape;1294;p127"/>
          <p:cNvSpPr/>
          <p:nvPr/>
        </p:nvSpPr>
        <p:spPr>
          <a:xfrm>
            <a:off x="6044305" y="1771210"/>
            <a:ext cx="1476000" cy="1476000"/>
          </a:xfrm>
          <a:prstGeom prst="ellipse">
            <a:avLst/>
          </a:prstGeom>
          <a:solidFill>
            <a:srgbClr val="00C9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1295" name="Google Shape;1295;p127"/>
          <p:cNvSpPr txBox="1">
            <a:spLocks noGrp="1"/>
          </p:cNvSpPr>
          <p:nvPr>
            <p:ph type="body" idx="5"/>
          </p:nvPr>
        </p:nvSpPr>
        <p:spPr>
          <a:xfrm>
            <a:off x="5780300" y="2334713"/>
            <a:ext cx="1759684" cy="1095788"/>
          </a:xfrm>
          <a:prstGeom prst="rect">
            <a:avLst/>
          </a:prstGeom>
          <a:noFill/>
          <a:ln>
            <a:noFill/>
          </a:ln>
        </p:spPr>
        <p:txBody>
          <a:bodyPr spcFirstLastPara="1" wrap="square" lIns="91425" tIns="45700" rIns="91425" bIns="45700" anchor="t" anchorCtr="0">
            <a:normAutofit/>
          </a:bodyPr>
          <a:lstStyle>
            <a:lvl1pPr marL="457200" marR="0" lvl="0" indent="-406400" algn="ctr" rtl="0">
              <a:lnSpc>
                <a:spcPct val="70000"/>
              </a:lnSpc>
              <a:spcBef>
                <a:spcPts val="1000"/>
              </a:spcBef>
              <a:spcAft>
                <a:spcPts val="0"/>
              </a:spcAft>
              <a:buClr>
                <a:schemeClr val="lt1"/>
              </a:buClr>
              <a:buSzPts val="2800"/>
              <a:buFont typeface="Arial"/>
              <a:buChar char="•"/>
              <a:defRPr sz="2800" b="0" i="1"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6" name="Google Shape;1296;p127"/>
          <p:cNvSpPr/>
          <p:nvPr/>
        </p:nvSpPr>
        <p:spPr>
          <a:xfrm>
            <a:off x="7873113" y="1771210"/>
            <a:ext cx="1476000" cy="1476000"/>
          </a:xfrm>
          <a:prstGeom prst="ellipse">
            <a:avLst/>
          </a:prstGeom>
          <a:solidFill>
            <a:srgbClr val="00C9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1297" name="Google Shape;1297;p127"/>
          <p:cNvSpPr txBox="1">
            <a:spLocks noGrp="1"/>
          </p:cNvSpPr>
          <p:nvPr>
            <p:ph type="body" idx="6"/>
          </p:nvPr>
        </p:nvSpPr>
        <p:spPr>
          <a:xfrm>
            <a:off x="7609108" y="2334713"/>
            <a:ext cx="1759684" cy="1095788"/>
          </a:xfrm>
          <a:prstGeom prst="rect">
            <a:avLst/>
          </a:prstGeom>
          <a:noFill/>
          <a:ln>
            <a:noFill/>
          </a:ln>
        </p:spPr>
        <p:txBody>
          <a:bodyPr spcFirstLastPara="1" wrap="square" lIns="91425" tIns="45700" rIns="91425" bIns="45700" anchor="t" anchorCtr="0">
            <a:normAutofit/>
          </a:bodyPr>
          <a:lstStyle>
            <a:lvl1pPr marL="457200" marR="0" lvl="0" indent="-406400" algn="ctr" rtl="0">
              <a:lnSpc>
                <a:spcPct val="70000"/>
              </a:lnSpc>
              <a:spcBef>
                <a:spcPts val="1000"/>
              </a:spcBef>
              <a:spcAft>
                <a:spcPts val="0"/>
              </a:spcAft>
              <a:buClr>
                <a:schemeClr val="lt1"/>
              </a:buClr>
              <a:buSzPts val="2800"/>
              <a:buFont typeface="Arial"/>
              <a:buChar char="•"/>
              <a:defRPr sz="2800" b="0" i="1"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8" name="Google Shape;1298;p127"/>
          <p:cNvSpPr/>
          <p:nvPr/>
        </p:nvSpPr>
        <p:spPr>
          <a:xfrm>
            <a:off x="9699966" y="1771210"/>
            <a:ext cx="1476000" cy="1476000"/>
          </a:xfrm>
          <a:prstGeom prst="ellipse">
            <a:avLst/>
          </a:prstGeom>
          <a:solidFill>
            <a:srgbClr val="00C9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1299" name="Google Shape;1299;p127"/>
          <p:cNvSpPr txBox="1">
            <a:spLocks noGrp="1"/>
          </p:cNvSpPr>
          <p:nvPr>
            <p:ph type="body" idx="7"/>
          </p:nvPr>
        </p:nvSpPr>
        <p:spPr>
          <a:xfrm>
            <a:off x="9435961" y="2334713"/>
            <a:ext cx="1759684" cy="1095788"/>
          </a:xfrm>
          <a:prstGeom prst="rect">
            <a:avLst/>
          </a:prstGeom>
          <a:noFill/>
          <a:ln>
            <a:noFill/>
          </a:ln>
        </p:spPr>
        <p:txBody>
          <a:bodyPr spcFirstLastPara="1" wrap="square" lIns="91425" tIns="45700" rIns="91425" bIns="45700" anchor="t" anchorCtr="0">
            <a:normAutofit/>
          </a:bodyPr>
          <a:lstStyle>
            <a:lvl1pPr marL="457200" marR="0" lvl="0" indent="-406400" algn="ctr" rtl="0">
              <a:lnSpc>
                <a:spcPct val="70000"/>
              </a:lnSpc>
              <a:spcBef>
                <a:spcPts val="1000"/>
              </a:spcBef>
              <a:spcAft>
                <a:spcPts val="0"/>
              </a:spcAft>
              <a:buClr>
                <a:schemeClr val="lt1"/>
              </a:buClr>
              <a:buSzPts val="2800"/>
              <a:buFont typeface="Arial"/>
              <a:buChar char="•"/>
              <a:defRPr sz="2800" b="0" i="1" u="none" strike="noStrike" cap="none">
                <a:solidFill>
                  <a:schemeClr val="lt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1_Title Only ">
  <p:cSld name="1_Title Only ">
    <p:spTree>
      <p:nvGrpSpPr>
        <p:cNvPr id="1" name="Shape 1300"/>
        <p:cNvGrpSpPr/>
        <p:nvPr/>
      </p:nvGrpSpPr>
      <p:grpSpPr>
        <a:xfrm>
          <a:off x="0" y="0"/>
          <a:ext cx="0" cy="0"/>
          <a:chOff x="0" y="0"/>
          <a:chExt cx="0" cy="0"/>
        </a:xfrm>
      </p:grpSpPr>
      <p:sp>
        <p:nvSpPr>
          <p:cNvPr id="1301" name="Google Shape;1301;p128"/>
          <p:cNvSpPr/>
          <p:nvPr/>
        </p:nvSpPr>
        <p:spPr>
          <a:xfrm>
            <a:off x="122238" y="185351"/>
            <a:ext cx="11931650" cy="6252519"/>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02" name="Google Shape;1302;p128"/>
          <p:cNvSpPr txBox="1">
            <a:spLocks noGrp="1"/>
          </p:cNvSpPr>
          <p:nvPr>
            <p:ph type="ctrTitle"/>
          </p:nvPr>
        </p:nvSpPr>
        <p:spPr>
          <a:xfrm>
            <a:off x="564995" y="664841"/>
            <a:ext cx="9197983" cy="76155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91F2B"/>
              </a:buClr>
              <a:buSzPts val="4400"/>
              <a:buFont typeface="Outfit Black"/>
              <a:buNone/>
              <a:defRPr sz="4400" b="0" i="0" u="none" strike="noStrike" cap="none">
                <a:solidFill>
                  <a:srgbClr val="091F2B"/>
                </a:solidFill>
                <a:latin typeface="Outfit Black"/>
                <a:ea typeface="Outfit Black"/>
                <a:cs typeface="Outfit Black"/>
                <a:sym typeface="Outfit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03" name="Google Shape;1303;p128"/>
          <p:cNvSpPr txBox="1">
            <a:spLocks noGrp="1"/>
          </p:cNvSpPr>
          <p:nvPr>
            <p:ph type="subTitle" idx="1"/>
          </p:nvPr>
        </p:nvSpPr>
        <p:spPr>
          <a:xfrm>
            <a:off x="555702" y="2065148"/>
            <a:ext cx="8639669" cy="397918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1000"/>
              </a:spcBef>
              <a:spcAft>
                <a:spcPts val="0"/>
              </a:spcAft>
              <a:buClr>
                <a:srgbClr val="091F2B"/>
              </a:buClr>
              <a:buSzPts val="2000"/>
              <a:buFont typeface="Arial"/>
              <a:buChar char="•"/>
              <a:defRPr sz="2000" b="0" i="0" u="none" strike="noStrike" cap="none">
                <a:solidFill>
                  <a:srgbClr val="091F2B"/>
                </a:solidFill>
                <a:latin typeface="Fira Sans"/>
                <a:ea typeface="Fira Sans"/>
                <a:cs typeface="Fira Sans"/>
                <a:sym typeface="Fira San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304" name="Google Shape;1304;p128"/>
          <p:cNvSpPr txBox="1">
            <a:spLocks noGrp="1"/>
          </p:cNvSpPr>
          <p:nvPr>
            <p:ph type="body" idx="2"/>
          </p:nvPr>
        </p:nvSpPr>
        <p:spPr>
          <a:xfrm>
            <a:off x="1476633" y="6537823"/>
            <a:ext cx="4242242" cy="30467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Outfit Black"/>
                <a:ea typeface="Outfit Black"/>
                <a:cs typeface="Outfit Black"/>
                <a:sym typeface="Outfit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305" name="Google Shape;1305;p128"/>
          <p:cNvCxnSpPr/>
          <p:nvPr/>
        </p:nvCxnSpPr>
        <p:spPr>
          <a:xfrm>
            <a:off x="564995" y="1615542"/>
            <a:ext cx="2007876" cy="0"/>
          </a:xfrm>
          <a:prstGeom prst="straightConnector1">
            <a:avLst/>
          </a:prstGeom>
          <a:noFill/>
          <a:ln w="19050" cap="flat" cmpd="sng">
            <a:solidFill>
              <a:srgbClr val="FF004B"/>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3_Title and Content-v2">
  <p:cSld name="3_Title and Content-v2">
    <p:spTree>
      <p:nvGrpSpPr>
        <p:cNvPr id="1" name="Shape 1306"/>
        <p:cNvGrpSpPr/>
        <p:nvPr/>
      </p:nvGrpSpPr>
      <p:grpSpPr>
        <a:xfrm>
          <a:off x="0" y="0"/>
          <a:ext cx="0" cy="0"/>
          <a:chOff x="0" y="0"/>
          <a:chExt cx="0" cy="0"/>
        </a:xfrm>
      </p:grpSpPr>
      <p:sp>
        <p:nvSpPr>
          <p:cNvPr id="1307" name="Google Shape;1307;p129"/>
          <p:cNvSpPr/>
          <p:nvPr/>
        </p:nvSpPr>
        <p:spPr>
          <a:xfrm>
            <a:off x="122238" y="185351"/>
            <a:ext cx="11931650" cy="6252519"/>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08" name="Google Shape;1308;p129"/>
          <p:cNvSpPr txBox="1">
            <a:spLocks noGrp="1"/>
          </p:cNvSpPr>
          <p:nvPr>
            <p:ph type="body" idx="1"/>
          </p:nvPr>
        </p:nvSpPr>
        <p:spPr>
          <a:xfrm>
            <a:off x="1476633" y="6537823"/>
            <a:ext cx="4242242" cy="30467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Outfit Black"/>
                <a:ea typeface="Outfit Black"/>
                <a:cs typeface="Outfit Black"/>
                <a:sym typeface="Outfit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9" name="Google Shape;1309;p129"/>
          <p:cNvSpPr txBox="1">
            <a:spLocks noGrp="1"/>
          </p:cNvSpPr>
          <p:nvPr>
            <p:ph type="subTitle" idx="2"/>
          </p:nvPr>
        </p:nvSpPr>
        <p:spPr>
          <a:xfrm>
            <a:off x="564994" y="3455242"/>
            <a:ext cx="6257693" cy="1643231"/>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091F2B"/>
              </a:buClr>
              <a:buSzPts val="1400"/>
              <a:buFont typeface="Arial"/>
              <a:buChar char="•"/>
              <a:defRPr sz="1400" b="0" i="0" u="none" strike="noStrike" cap="none">
                <a:solidFill>
                  <a:srgbClr val="091F2B"/>
                </a:solidFill>
                <a:latin typeface="Fira Sans"/>
                <a:ea typeface="Fira Sans"/>
                <a:cs typeface="Fira Sans"/>
                <a:sym typeface="Fira San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Fira Sans"/>
                <a:ea typeface="Fira Sans"/>
                <a:cs typeface="Fira Sans"/>
                <a:sym typeface="Fira Sans"/>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310" name="Google Shape;1310;p129"/>
          <p:cNvSpPr txBox="1">
            <a:spLocks noGrp="1"/>
          </p:cNvSpPr>
          <p:nvPr>
            <p:ph type="ctrTitle"/>
          </p:nvPr>
        </p:nvSpPr>
        <p:spPr>
          <a:xfrm>
            <a:off x="564994" y="2064646"/>
            <a:ext cx="9197983" cy="76155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91F2B"/>
              </a:buClr>
              <a:buSzPts val="4600"/>
              <a:buFont typeface="Outfit Black"/>
              <a:buNone/>
              <a:defRPr sz="4600" b="0" i="0" u="none" strike="noStrike" cap="none">
                <a:solidFill>
                  <a:srgbClr val="091F2B"/>
                </a:solidFill>
                <a:latin typeface="Outfit Black"/>
                <a:ea typeface="Outfit Black"/>
                <a:cs typeface="Outfit Black"/>
                <a:sym typeface="Outfit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cxnSp>
        <p:nvCxnSpPr>
          <p:cNvPr id="1311" name="Google Shape;1311;p129"/>
          <p:cNvCxnSpPr/>
          <p:nvPr/>
        </p:nvCxnSpPr>
        <p:spPr>
          <a:xfrm>
            <a:off x="564995" y="3103380"/>
            <a:ext cx="2007876" cy="0"/>
          </a:xfrm>
          <a:prstGeom prst="straightConnector1">
            <a:avLst/>
          </a:prstGeom>
          <a:noFill/>
          <a:ln w="19050" cap="flat" cmpd="sng">
            <a:solidFill>
              <a:srgbClr val="FF004B"/>
            </a:solidFill>
            <a:prstDash val="solid"/>
            <a:miter lim="800000"/>
            <a:headEnd type="none" w="sm" len="sm"/>
            <a:tailEnd type="none" w="sm" len="sm"/>
          </a:ln>
        </p:spPr>
      </p:cxn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only">
  <p:cSld name="Section only">
    <p:spTree>
      <p:nvGrpSpPr>
        <p:cNvPr id="1" name="Shape 1312"/>
        <p:cNvGrpSpPr/>
        <p:nvPr/>
      </p:nvGrpSpPr>
      <p:grpSpPr>
        <a:xfrm>
          <a:off x="0" y="0"/>
          <a:ext cx="0" cy="0"/>
          <a:chOff x="0" y="0"/>
          <a:chExt cx="0" cy="0"/>
        </a:xfrm>
      </p:grpSpPr>
      <p:sp>
        <p:nvSpPr>
          <p:cNvPr id="1313" name="Google Shape;1313;p130"/>
          <p:cNvSpPr/>
          <p:nvPr/>
        </p:nvSpPr>
        <p:spPr>
          <a:xfrm>
            <a:off x="122238" y="185351"/>
            <a:ext cx="11931650" cy="6252519"/>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14" name="Google Shape;1314;p130"/>
          <p:cNvSpPr txBox="1">
            <a:spLocks noGrp="1"/>
          </p:cNvSpPr>
          <p:nvPr>
            <p:ph type="ctrTitle"/>
          </p:nvPr>
        </p:nvSpPr>
        <p:spPr>
          <a:xfrm>
            <a:off x="564995" y="664841"/>
            <a:ext cx="9197983" cy="76155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91F2B"/>
              </a:buClr>
              <a:buSzPts val="4600"/>
              <a:buFont typeface="Outfit Black"/>
              <a:buNone/>
              <a:defRPr sz="4600" b="0" i="0" u="none" strike="noStrike" cap="none">
                <a:solidFill>
                  <a:srgbClr val="091F2B"/>
                </a:solidFill>
                <a:latin typeface="Outfit Black"/>
                <a:ea typeface="Outfit Black"/>
                <a:cs typeface="Outfit Black"/>
                <a:sym typeface="Outfit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15" name="Google Shape;1315;p130"/>
          <p:cNvSpPr txBox="1">
            <a:spLocks noGrp="1"/>
          </p:cNvSpPr>
          <p:nvPr>
            <p:ph type="subTitle" idx="1"/>
          </p:nvPr>
        </p:nvSpPr>
        <p:spPr>
          <a:xfrm>
            <a:off x="555702" y="2065148"/>
            <a:ext cx="6257693" cy="168943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091F2B"/>
              </a:buClr>
              <a:buSzPts val="2000"/>
              <a:buFont typeface="Arial"/>
              <a:buChar char="•"/>
              <a:defRPr sz="2000" b="0" i="0" u="none" strike="noStrike" cap="none">
                <a:solidFill>
                  <a:srgbClr val="091F2B"/>
                </a:solidFill>
                <a:latin typeface="Fira Sans"/>
                <a:ea typeface="Fira Sans"/>
                <a:cs typeface="Fira Sans"/>
                <a:sym typeface="Fira San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Fira Sans"/>
                <a:ea typeface="Fira Sans"/>
                <a:cs typeface="Fira Sans"/>
                <a:sym typeface="Fira Sans"/>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316" name="Google Shape;1316;p130"/>
          <p:cNvSpPr txBox="1">
            <a:spLocks noGrp="1"/>
          </p:cNvSpPr>
          <p:nvPr>
            <p:ph type="body" idx="2"/>
          </p:nvPr>
        </p:nvSpPr>
        <p:spPr>
          <a:xfrm>
            <a:off x="1476633" y="6537823"/>
            <a:ext cx="4242242" cy="304679"/>
          </a:xfrm>
          <a:prstGeom prst="rect">
            <a:avLst/>
          </a:prstGeom>
          <a:noFill/>
          <a:ln>
            <a:noFill/>
          </a:ln>
        </p:spPr>
        <p:txBody>
          <a:bodyPr spcFirstLastPara="1" wrap="square" lIns="91425" tIns="45700" rIns="91425" bIns="45700" anchor="t" anchorCtr="0">
            <a:normAutofit/>
          </a:bodyPr>
          <a:lstStyle>
            <a:lvl1pPr marL="457200" marR="0" lvl="0" indent="-30480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Outfit Black"/>
                <a:ea typeface="Outfit Black"/>
                <a:cs typeface="Outfit Black"/>
                <a:sym typeface="Outfit Black"/>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317" name="Google Shape;1317;p130"/>
          <p:cNvCxnSpPr/>
          <p:nvPr/>
        </p:nvCxnSpPr>
        <p:spPr>
          <a:xfrm>
            <a:off x="564995" y="1615542"/>
            <a:ext cx="2007876" cy="0"/>
          </a:xfrm>
          <a:prstGeom prst="straightConnector1">
            <a:avLst/>
          </a:prstGeom>
          <a:noFill/>
          <a:ln w="19050" cap="flat" cmpd="sng">
            <a:solidFill>
              <a:srgbClr val="FF004B"/>
            </a:solidFill>
            <a:prstDash val="solid"/>
            <a:miter lim="800000"/>
            <a:headEnd type="none" w="sm" len="sm"/>
            <a:tailEnd type="none" w="sm" len="sm"/>
          </a:ln>
        </p:spPr>
      </p:cxnSp>
      <p:sp>
        <p:nvSpPr>
          <p:cNvPr id="1318" name="Google Shape;1318;p130"/>
          <p:cNvSpPr/>
          <p:nvPr/>
        </p:nvSpPr>
        <p:spPr>
          <a:xfrm>
            <a:off x="521342" y="4177955"/>
            <a:ext cx="1755293" cy="1755293"/>
          </a:xfrm>
          <a:prstGeom prst="ellipse">
            <a:avLst/>
          </a:prstGeom>
          <a:solidFill>
            <a:srgbClr val="FFD12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19" name="Google Shape;1319;p130"/>
          <p:cNvSpPr txBox="1">
            <a:spLocks noGrp="1"/>
          </p:cNvSpPr>
          <p:nvPr>
            <p:ph type="body" idx="3"/>
          </p:nvPr>
        </p:nvSpPr>
        <p:spPr>
          <a:xfrm>
            <a:off x="141347" y="4585346"/>
            <a:ext cx="2573337" cy="1501775"/>
          </a:xfrm>
          <a:prstGeom prst="rect">
            <a:avLst/>
          </a:prstGeom>
          <a:noFill/>
          <a:ln>
            <a:noFill/>
          </a:ln>
        </p:spPr>
        <p:txBody>
          <a:bodyPr spcFirstLastPara="1" wrap="square" lIns="91425" tIns="45700" rIns="91425" bIns="45700" anchor="t" anchorCtr="0">
            <a:normAutofit/>
          </a:bodyPr>
          <a:lstStyle>
            <a:lvl1pPr marL="457200" marR="0" lvl="0" indent="-450850" algn="ctr" rtl="0">
              <a:lnSpc>
                <a:spcPct val="70000"/>
              </a:lnSpc>
              <a:spcBef>
                <a:spcPts val="1000"/>
              </a:spcBef>
              <a:spcAft>
                <a:spcPts val="0"/>
              </a:spcAft>
              <a:buClr>
                <a:schemeClr val="dk1"/>
              </a:buClr>
              <a:buSzPts val="3500"/>
              <a:buFont typeface="Arial"/>
              <a:buChar char="•"/>
              <a:defRPr sz="3500" b="0" i="1" u="none" strike="noStrike" cap="none">
                <a:solidFill>
                  <a:schemeClr val="dk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0" name="Google Shape;1320;p130"/>
          <p:cNvSpPr/>
          <p:nvPr/>
        </p:nvSpPr>
        <p:spPr>
          <a:xfrm>
            <a:off x="2665830" y="4177955"/>
            <a:ext cx="1755293" cy="1755293"/>
          </a:xfrm>
          <a:prstGeom prst="ellipse">
            <a:avLst/>
          </a:prstGeom>
          <a:solidFill>
            <a:srgbClr val="FFD12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21" name="Google Shape;1321;p130"/>
          <p:cNvSpPr/>
          <p:nvPr/>
        </p:nvSpPr>
        <p:spPr>
          <a:xfrm>
            <a:off x="4810318" y="4177955"/>
            <a:ext cx="1755293" cy="1755293"/>
          </a:xfrm>
          <a:prstGeom prst="ellipse">
            <a:avLst/>
          </a:prstGeom>
          <a:solidFill>
            <a:srgbClr val="FFD12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22" name="Google Shape;1322;p130"/>
          <p:cNvSpPr txBox="1">
            <a:spLocks noGrp="1"/>
          </p:cNvSpPr>
          <p:nvPr>
            <p:ph type="body" idx="4"/>
          </p:nvPr>
        </p:nvSpPr>
        <p:spPr>
          <a:xfrm>
            <a:off x="2311085" y="4585346"/>
            <a:ext cx="2573337" cy="1501775"/>
          </a:xfrm>
          <a:prstGeom prst="rect">
            <a:avLst/>
          </a:prstGeom>
          <a:noFill/>
          <a:ln>
            <a:noFill/>
          </a:ln>
        </p:spPr>
        <p:txBody>
          <a:bodyPr spcFirstLastPara="1" wrap="square" lIns="91425" tIns="45700" rIns="91425" bIns="45700" anchor="t" anchorCtr="0">
            <a:normAutofit/>
          </a:bodyPr>
          <a:lstStyle>
            <a:lvl1pPr marL="457200" marR="0" lvl="0" indent="-450850" algn="ctr" rtl="0">
              <a:lnSpc>
                <a:spcPct val="70000"/>
              </a:lnSpc>
              <a:spcBef>
                <a:spcPts val="1000"/>
              </a:spcBef>
              <a:spcAft>
                <a:spcPts val="0"/>
              </a:spcAft>
              <a:buClr>
                <a:schemeClr val="dk1"/>
              </a:buClr>
              <a:buSzPts val="3500"/>
              <a:buFont typeface="Arial"/>
              <a:buChar char="•"/>
              <a:defRPr sz="3500" b="0" i="1" u="none" strike="noStrike" cap="none">
                <a:solidFill>
                  <a:schemeClr val="dk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3" name="Google Shape;1323;p130"/>
          <p:cNvSpPr txBox="1">
            <a:spLocks noGrp="1"/>
          </p:cNvSpPr>
          <p:nvPr>
            <p:ph type="body" idx="5"/>
          </p:nvPr>
        </p:nvSpPr>
        <p:spPr>
          <a:xfrm>
            <a:off x="4438348" y="4585346"/>
            <a:ext cx="2573337" cy="1501775"/>
          </a:xfrm>
          <a:prstGeom prst="rect">
            <a:avLst/>
          </a:prstGeom>
          <a:noFill/>
          <a:ln>
            <a:noFill/>
          </a:ln>
        </p:spPr>
        <p:txBody>
          <a:bodyPr spcFirstLastPara="1" wrap="square" lIns="91425" tIns="45700" rIns="91425" bIns="45700" anchor="t" anchorCtr="0">
            <a:normAutofit/>
          </a:bodyPr>
          <a:lstStyle>
            <a:lvl1pPr marL="457200" marR="0" lvl="0" indent="-450850" algn="ctr" rtl="0">
              <a:lnSpc>
                <a:spcPct val="70000"/>
              </a:lnSpc>
              <a:spcBef>
                <a:spcPts val="1000"/>
              </a:spcBef>
              <a:spcAft>
                <a:spcPts val="0"/>
              </a:spcAft>
              <a:buClr>
                <a:schemeClr val="dk1"/>
              </a:buClr>
              <a:buSzPts val="3500"/>
              <a:buFont typeface="Arial"/>
              <a:buChar char="•"/>
              <a:defRPr sz="3500" b="0" i="1" u="none" strike="noStrike" cap="none">
                <a:solidFill>
                  <a:schemeClr val="dk1"/>
                </a:solidFill>
                <a:latin typeface="Fira Sans"/>
                <a:ea typeface="Fira Sans"/>
                <a:cs typeface="Fira Sans"/>
                <a:sym typeface="Fira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theme" Target="../theme/theme1.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 id="2147483767" r:id="rId119"/>
    <p:sldLayoutId id="2147483768" r:id="rId120"/>
    <p:sldLayoutId id="2147483769" r:id="rId121"/>
    <p:sldLayoutId id="2147483770" r:id="rId122"/>
    <p:sldLayoutId id="2147483771" r:id="rId123"/>
    <p:sldLayoutId id="2147483772" r:id="rId124"/>
    <p:sldLayoutId id="2147483773" r:id="rId125"/>
    <p:sldLayoutId id="2147483774" r:id="rId126"/>
    <p:sldLayoutId id="2147483775" r:id="rId127"/>
    <p:sldLayoutId id="2147483776" r:id="rId128"/>
    <p:sldLayoutId id="2147483777" r:id="rId129"/>
    <p:sldLayoutId id="2147483778" r:id="rId1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hatgpt.com/c/678fbc3b-65ac-8004-98b6-bdad23a86c0b"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hyperlink" Target="https://chatgpt.com/share/67234029-2b14-8004-91e9-1ce2042b2f81"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hyperlink" Target="https://chatgpt.com/share/672340d1-1790-8004-bc9b-c181c16a3aa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chatgpt.com/c/678fc82a-bac4-8004-b096-6a559036abb1"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hyperlink" Target="https://chatgpt.com/c/678fc78d-d53c-8004-b416-dfe6eee38891"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0.xml.rels><?xml version="1.0" encoding="UTF-8" standalone="yes"?>
<Relationships xmlns="http://schemas.openxmlformats.org/package/2006/relationships"><Relationship Id="rId3" Type="http://schemas.openxmlformats.org/officeDocument/2006/relationships/hyperlink" Target="https://chatgpt.com/share/672342ab-5cd4-8004-af37-32be7bf1649f"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www.plusdocs.com/blog/the-most-overused-chatgpt-words"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50"/>
        <p:cNvGrpSpPr/>
        <p:nvPr/>
      </p:nvGrpSpPr>
      <p:grpSpPr>
        <a:xfrm>
          <a:off x="0" y="0"/>
          <a:ext cx="0" cy="0"/>
          <a:chOff x="0" y="0"/>
          <a:chExt cx="0" cy="0"/>
        </a:xfrm>
      </p:grpSpPr>
      <p:sp>
        <p:nvSpPr>
          <p:cNvPr id="1551" name="Google Shape;1551;p1"/>
          <p:cNvSpPr txBox="1">
            <a:spLocks noGrp="1"/>
          </p:cNvSpPr>
          <p:nvPr>
            <p:ph type="body" idx="1"/>
          </p:nvPr>
        </p:nvSpPr>
        <p:spPr>
          <a:xfrm>
            <a:off x="604308" y="5548672"/>
            <a:ext cx="10983383" cy="393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1800"/>
              <a:buNone/>
            </a:pPr>
            <a:endParaRPr sz="1800">
              <a:latin typeface="Outfit"/>
              <a:ea typeface="Outfit"/>
              <a:cs typeface="Outfit"/>
              <a:sym typeface="Outfit"/>
            </a:endParaRPr>
          </a:p>
        </p:txBody>
      </p:sp>
      <p:sp>
        <p:nvSpPr>
          <p:cNvPr id="1552" name="Google Shape;1552;p1"/>
          <p:cNvSpPr txBox="1">
            <a:spLocks noGrp="1"/>
          </p:cNvSpPr>
          <p:nvPr>
            <p:ph type="body" idx="2"/>
          </p:nvPr>
        </p:nvSpPr>
        <p:spPr>
          <a:xfrm>
            <a:off x="1422399" y="3028780"/>
            <a:ext cx="9347199" cy="155786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4BCCFF"/>
              </a:buClr>
              <a:buSzPts val="4800"/>
              <a:buNone/>
            </a:pPr>
            <a:r>
              <a:rPr lang="en-US" sz="4800">
                <a:solidFill>
                  <a:srgbClr val="4BCCFF"/>
                </a:solidFill>
              </a:rPr>
              <a:t>ChatGPT &amp; Current Uses</a:t>
            </a:r>
            <a:endParaRPr/>
          </a:p>
        </p:txBody>
      </p:sp>
      <p:sp>
        <p:nvSpPr>
          <p:cNvPr id="1553" name="Google Shape;1553;p1"/>
          <p:cNvSpPr txBox="1">
            <a:spLocks noGrp="1"/>
          </p:cNvSpPr>
          <p:nvPr>
            <p:ph type="body" idx="3"/>
          </p:nvPr>
        </p:nvSpPr>
        <p:spPr>
          <a:xfrm>
            <a:off x="0" y="5182488"/>
            <a:ext cx="12192000" cy="36618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4BCCFF"/>
              </a:buClr>
              <a:buSzPts val="2400"/>
              <a:buNone/>
            </a:pPr>
            <a:r>
              <a:rPr lang="en-US" sz="2400">
                <a:solidFill>
                  <a:srgbClr val="4BCCFF"/>
                </a:solidFill>
                <a:latin typeface="Outfit"/>
                <a:ea typeface="Outfit"/>
                <a:cs typeface="Outfit"/>
                <a:sym typeface="Outfit"/>
              </a:rPr>
              <a:t>Zak Averre</a:t>
            </a:r>
            <a:endParaRPr sz="2400">
              <a:solidFill>
                <a:srgbClr val="4BCCFF"/>
              </a:solidFill>
              <a:latin typeface="Outfit"/>
              <a:ea typeface="Outfit"/>
              <a:cs typeface="Outfit"/>
              <a:sym typeface="Outfi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6"/>
        <p:cNvGrpSpPr/>
        <p:nvPr/>
      </p:nvGrpSpPr>
      <p:grpSpPr>
        <a:xfrm>
          <a:off x="0" y="0"/>
          <a:ext cx="0" cy="0"/>
          <a:chOff x="0" y="0"/>
          <a:chExt cx="0" cy="0"/>
        </a:xfrm>
      </p:grpSpPr>
      <p:sp>
        <p:nvSpPr>
          <p:cNvPr id="1617" name="Google Shape;1617;g3279ab797bf_0_0"/>
          <p:cNvSpPr txBox="1">
            <a:spLocks noGrp="1"/>
          </p:cNvSpPr>
          <p:nvPr>
            <p:ph type="body" idx="1"/>
          </p:nvPr>
        </p:nvSpPr>
        <p:spPr>
          <a:xfrm>
            <a:off x="609601" y="877841"/>
            <a:ext cx="5921700" cy="554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Example: Sunlight hours</a:t>
            </a:r>
            <a:endParaRPr/>
          </a:p>
        </p:txBody>
      </p:sp>
      <p:sp>
        <p:nvSpPr>
          <p:cNvPr id="1618" name="Google Shape;1618;g3279ab797bf_0_0"/>
          <p:cNvSpPr txBox="1">
            <a:spLocks noGrp="1"/>
          </p:cNvSpPr>
          <p:nvPr>
            <p:ph type="body" idx="2"/>
          </p:nvPr>
        </p:nvSpPr>
        <p:spPr>
          <a:xfrm>
            <a:off x="609601" y="511656"/>
            <a:ext cx="5921700" cy="366300"/>
          </a:xfrm>
          <a:prstGeom prst="rect">
            <a:avLst/>
          </a:prstGeom>
        </p:spPr>
        <p:txBody>
          <a:bodyPr spcFirstLastPara="1" wrap="square" lIns="91425" tIns="45700" rIns="91425" bIns="45700" anchor="ctr" anchorCtr="0">
            <a:noAutofit/>
          </a:bodyPr>
          <a:lstStyle/>
          <a:p>
            <a:pPr marL="0" lvl="0" indent="0" algn="l" rtl="0">
              <a:spcBef>
                <a:spcPts val="1000"/>
              </a:spcBef>
              <a:spcAft>
                <a:spcPts val="0"/>
              </a:spcAft>
              <a:buNone/>
            </a:pPr>
            <a:r>
              <a:rPr lang="en-US"/>
              <a:t>How to use ChatGPT</a:t>
            </a:r>
            <a:endParaRPr/>
          </a:p>
        </p:txBody>
      </p:sp>
      <p:sp>
        <p:nvSpPr>
          <p:cNvPr id="1619" name="Google Shape;1619;g3279ab797bf_0_0"/>
          <p:cNvSpPr txBox="1">
            <a:spLocks noGrp="1"/>
          </p:cNvSpPr>
          <p:nvPr>
            <p:ph type="body" idx="3"/>
          </p:nvPr>
        </p:nvSpPr>
        <p:spPr>
          <a:xfrm>
            <a:off x="609600" y="1752800"/>
            <a:ext cx="5448900" cy="2704800"/>
          </a:xfrm>
          <a:prstGeom prst="rect">
            <a:avLst/>
          </a:prstGeom>
        </p:spPr>
        <p:txBody>
          <a:bodyPr spcFirstLastPara="1" wrap="square" lIns="91425" tIns="45700" rIns="91425" bIns="45700" anchor="t" anchorCtr="0">
            <a:noAutofit/>
          </a:bodyPr>
          <a:lstStyle/>
          <a:p>
            <a:pPr marL="457200" lvl="0" indent="-397954" algn="l" rtl="0">
              <a:spcBef>
                <a:spcPts val="1000"/>
              </a:spcBef>
              <a:spcAft>
                <a:spcPts val="0"/>
              </a:spcAft>
              <a:buSzPts val="2667"/>
              <a:buChar char="•"/>
            </a:pPr>
            <a:r>
              <a:rPr lang="en-US" dirty="0"/>
              <a:t>Collect and </a:t>
            </a:r>
            <a:r>
              <a:rPr lang="en-US" u="sng" dirty="0" err="1">
                <a:solidFill>
                  <a:schemeClr val="hlink"/>
                </a:solidFill>
                <a:hlinkClick r:id="rId3"/>
              </a:rPr>
              <a:t>analyse</a:t>
            </a:r>
            <a:r>
              <a:rPr lang="en-US" u="sng" dirty="0">
                <a:solidFill>
                  <a:schemeClr val="hlink"/>
                </a:solidFill>
                <a:hlinkClick r:id="rId3"/>
              </a:rPr>
              <a:t> sunlight hours for a feature</a:t>
            </a:r>
            <a:r>
              <a:rPr lang="en-US" dirty="0"/>
              <a:t>.</a:t>
            </a:r>
            <a:endParaRPr dirty="0"/>
          </a:p>
          <a:p>
            <a:pPr marL="457200" lvl="0" indent="-397954" algn="l" rtl="0">
              <a:spcBef>
                <a:spcPts val="0"/>
              </a:spcBef>
              <a:spcAft>
                <a:spcPts val="0"/>
              </a:spcAft>
              <a:buSzPts val="2667"/>
              <a:buChar char="•"/>
            </a:pPr>
            <a:r>
              <a:rPr lang="en-US" dirty="0"/>
              <a:t>We have the raw data from the Met Office but this is not in a workable format.</a:t>
            </a:r>
            <a:endParaRPr dirty="0"/>
          </a:p>
          <a:p>
            <a:pPr marL="457200" lvl="0" indent="-397954" algn="l" rtl="0">
              <a:spcBef>
                <a:spcPts val="0"/>
              </a:spcBef>
              <a:spcAft>
                <a:spcPts val="0"/>
              </a:spcAft>
              <a:buSzPts val="2667"/>
              <a:buChar char="•"/>
            </a:pPr>
            <a:r>
              <a:rPr lang="en-US" dirty="0"/>
              <a:t>We split into regions and provide the data.</a:t>
            </a:r>
            <a:endParaRPr dirty="0"/>
          </a:p>
          <a:p>
            <a:pPr marL="0" lvl="0" indent="0" algn="l" rtl="0">
              <a:spcBef>
                <a:spcPts val="1000"/>
              </a:spcBef>
              <a:spcAft>
                <a:spcPts val="0"/>
              </a:spcAft>
              <a:buNone/>
            </a:pPr>
            <a:endParaRPr dirty="0"/>
          </a:p>
        </p:txBody>
      </p:sp>
      <p:sp>
        <p:nvSpPr>
          <p:cNvPr id="1620" name="Google Shape;1620;g3279ab797bf_0_0"/>
          <p:cNvSpPr>
            <a:spLocks noGrp="1"/>
          </p:cNvSpPr>
          <p:nvPr>
            <p:ph type="pic" idx="4"/>
          </p:nvPr>
        </p:nvSpPr>
        <p:spPr>
          <a:xfrm>
            <a:off x="6898217" y="512233"/>
            <a:ext cx="5003700" cy="5293800"/>
          </a:xfrm>
          <a:prstGeom prst="rect">
            <a:avLst/>
          </a:prstGeom>
        </p:spPr>
        <p:txBody>
          <a:bodyPr/>
          <a:lstStyle/>
          <a:p>
            <a:endParaRPr lang="en-GB"/>
          </a:p>
        </p:txBody>
      </p:sp>
      <p:pic>
        <p:nvPicPr>
          <p:cNvPr id="1621" name="Google Shape;1621;g3279ab797bf_0_0"/>
          <p:cNvPicPr preferRelativeResize="0"/>
          <p:nvPr/>
        </p:nvPicPr>
        <p:blipFill>
          <a:blip r:embed="rId4">
            <a:alphaModFix/>
          </a:blip>
          <a:stretch>
            <a:fillRect/>
          </a:stretch>
        </p:blipFill>
        <p:spPr>
          <a:xfrm>
            <a:off x="609600" y="4457600"/>
            <a:ext cx="6553200" cy="2076450"/>
          </a:xfrm>
          <a:prstGeom prst="rect">
            <a:avLst/>
          </a:prstGeom>
          <a:noFill/>
          <a:ln>
            <a:noFill/>
          </a:ln>
        </p:spPr>
      </p:pic>
      <p:pic>
        <p:nvPicPr>
          <p:cNvPr id="1622" name="Google Shape;1622;g3279ab797bf_0_0"/>
          <p:cNvPicPr preferRelativeResize="0"/>
          <p:nvPr/>
        </p:nvPicPr>
        <p:blipFill>
          <a:blip r:embed="rId5">
            <a:alphaModFix/>
          </a:blip>
          <a:stretch>
            <a:fillRect/>
          </a:stretch>
        </p:blipFill>
        <p:spPr>
          <a:xfrm>
            <a:off x="6058500" y="954475"/>
            <a:ext cx="6133499" cy="329944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1628" name="Google Shape;1628;g3279ab797bf_0_18"/>
          <p:cNvSpPr txBox="1">
            <a:spLocks noGrp="1"/>
          </p:cNvSpPr>
          <p:nvPr>
            <p:ph type="body" idx="1"/>
          </p:nvPr>
        </p:nvSpPr>
        <p:spPr>
          <a:xfrm>
            <a:off x="609601" y="877841"/>
            <a:ext cx="5921700" cy="554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Example: Sunlight hours</a:t>
            </a:r>
            <a:endParaRPr/>
          </a:p>
        </p:txBody>
      </p:sp>
      <p:sp>
        <p:nvSpPr>
          <p:cNvPr id="1629" name="Google Shape;1629;g3279ab797bf_0_18"/>
          <p:cNvSpPr txBox="1">
            <a:spLocks noGrp="1"/>
          </p:cNvSpPr>
          <p:nvPr>
            <p:ph type="body" idx="2"/>
          </p:nvPr>
        </p:nvSpPr>
        <p:spPr>
          <a:xfrm>
            <a:off x="609601" y="512231"/>
            <a:ext cx="5921700" cy="366300"/>
          </a:xfrm>
          <a:prstGeom prst="rect">
            <a:avLst/>
          </a:prstGeom>
        </p:spPr>
        <p:txBody>
          <a:bodyPr spcFirstLastPara="1" wrap="square" lIns="91425" tIns="45700" rIns="91425" bIns="45700" anchor="ctr" anchorCtr="0">
            <a:noAutofit/>
          </a:bodyPr>
          <a:lstStyle/>
          <a:p>
            <a:pPr marL="0" lvl="0" indent="0" algn="l" rtl="0">
              <a:spcBef>
                <a:spcPts val="1000"/>
              </a:spcBef>
              <a:spcAft>
                <a:spcPts val="0"/>
              </a:spcAft>
              <a:buNone/>
            </a:pPr>
            <a:r>
              <a:rPr lang="en-US"/>
              <a:t>How to use ChatGPT</a:t>
            </a:r>
            <a:endParaRPr/>
          </a:p>
        </p:txBody>
      </p:sp>
      <p:sp>
        <p:nvSpPr>
          <p:cNvPr id="1630" name="Google Shape;1630;g3279ab797bf_0_18"/>
          <p:cNvSpPr txBox="1">
            <a:spLocks noGrp="1"/>
          </p:cNvSpPr>
          <p:nvPr>
            <p:ph type="body" idx="3"/>
          </p:nvPr>
        </p:nvSpPr>
        <p:spPr>
          <a:xfrm>
            <a:off x="609600" y="2673450"/>
            <a:ext cx="5448900" cy="2704800"/>
          </a:xfrm>
          <a:prstGeom prst="rect">
            <a:avLst/>
          </a:prstGeom>
        </p:spPr>
        <p:txBody>
          <a:bodyPr spcFirstLastPara="1" wrap="square" lIns="91425" tIns="45700" rIns="91425" bIns="45700" anchor="t" anchorCtr="0">
            <a:noAutofit/>
          </a:bodyPr>
          <a:lstStyle/>
          <a:p>
            <a:pPr marL="457200" lvl="0" indent="-397954" algn="l" rtl="0">
              <a:spcBef>
                <a:spcPts val="1000"/>
              </a:spcBef>
              <a:spcAft>
                <a:spcPts val="0"/>
              </a:spcAft>
              <a:buSzPts val="2667"/>
              <a:buChar char="•"/>
            </a:pPr>
            <a:r>
              <a:rPr lang="en-US"/>
              <a:t>This required a download of a .txt file to allow ChatGPT to parse the data.</a:t>
            </a:r>
            <a:endParaRPr/>
          </a:p>
          <a:p>
            <a:pPr marL="457200" lvl="0" indent="-397954" algn="l" rtl="0">
              <a:spcBef>
                <a:spcPts val="0"/>
              </a:spcBef>
              <a:spcAft>
                <a:spcPts val="0"/>
              </a:spcAft>
              <a:buSzPts val="2667"/>
              <a:buChar char="•"/>
            </a:pPr>
            <a:r>
              <a:rPr lang="en-US"/>
              <a:t>The first result was a mess.</a:t>
            </a:r>
            <a:endParaRPr/>
          </a:p>
          <a:p>
            <a:pPr marL="457200" lvl="0" indent="-397954" algn="l" rtl="0">
              <a:spcBef>
                <a:spcPts val="0"/>
              </a:spcBef>
              <a:spcAft>
                <a:spcPts val="0"/>
              </a:spcAft>
              <a:buSzPts val="2667"/>
              <a:buChar char="•"/>
            </a:pPr>
            <a:r>
              <a:rPr lang="en-US"/>
              <a:t>It combined North and South, didn’t order by date.</a:t>
            </a:r>
            <a:endParaRPr/>
          </a:p>
          <a:p>
            <a:pPr marL="0" lvl="0" indent="0" algn="l" rtl="0">
              <a:spcBef>
                <a:spcPts val="1000"/>
              </a:spcBef>
              <a:spcAft>
                <a:spcPts val="0"/>
              </a:spcAft>
              <a:buNone/>
            </a:pPr>
            <a:endParaRPr/>
          </a:p>
        </p:txBody>
      </p:sp>
      <p:sp>
        <p:nvSpPr>
          <p:cNvPr id="1631" name="Google Shape;1631;g3279ab797bf_0_18"/>
          <p:cNvSpPr>
            <a:spLocks noGrp="1"/>
          </p:cNvSpPr>
          <p:nvPr>
            <p:ph type="pic" idx="4"/>
          </p:nvPr>
        </p:nvSpPr>
        <p:spPr>
          <a:xfrm>
            <a:off x="6898217" y="512233"/>
            <a:ext cx="5003700" cy="5293800"/>
          </a:xfrm>
          <a:prstGeom prst="rect">
            <a:avLst/>
          </a:prstGeom>
        </p:spPr>
        <p:txBody>
          <a:bodyPr/>
          <a:lstStyle/>
          <a:p>
            <a:endParaRPr lang="en-GB"/>
          </a:p>
        </p:txBody>
      </p:sp>
      <p:pic>
        <p:nvPicPr>
          <p:cNvPr id="1632" name="Google Shape;1632;g3279ab797bf_0_18"/>
          <p:cNvPicPr preferRelativeResize="0"/>
          <p:nvPr/>
        </p:nvPicPr>
        <p:blipFill>
          <a:blip r:embed="rId3">
            <a:alphaModFix/>
          </a:blip>
          <a:stretch>
            <a:fillRect/>
          </a:stretch>
        </p:blipFill>
        <p:spPr>
          <a:xfrm>
            <a:off x="6898225" y="1431950"/>
            <a:ext cx="5293774" cy="430252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7"/>
        <p:cNvGrpSpPr/>
        <p:nvPr/>
      </p:nvGrpSpPr>
      <p:grpSpPr>
        <a:xfrm>
          <a:off x="0" y="0"/>
          <a:ext cx="0" cy="0"/>
          <a:chOff x="0" y="0"/>
          <a:chExt cx="0" cy="0"/>
        </a:xfrm>
      </p:grpSpPr>
      <p:sp>
        <p:nvSpPr>
          <p:cNvPr id="1638" name="Google Shape;1638;g3279ab797bf_0_38"/>
          <p:cNvSpPr txBox="1">
            <a:spLocks noGrp="1"/>
          </p:cNvSpPr>
          <p:nvPr>
            <p:ph type="body" idx="1"/>
          </p:nvPr>
        </p:nvSpPr>
        <p:spPr>
          <a:xfrm>
            <a:off x="609601" y="877841"/>
            <a:ext cx="5921700" cy="554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Example: Sunlight hours</a:t>
            </a:r>
            <a:endParaRPr/>
          </a:p>
        </p:txBody>
      </p:sp>
      <p:sp>
        <p:nvSpPr>
          <p:cNvPr id="1639" name="Google Shape;1639;g3279ab797bf_0_38"/>
          <p:cNvSpPr txBox="1">
            <a:spLocks noGrp="1"/>
          </p:cNvSpPr>
          <p:nvPr>
            <p:ph type="body" idx="2"/>
          </p:nvPr>
        </p:nvSpPr>
        <p:spPr>
          <a:xfrm>
            <a:off x="609601" y="511656"/>
            <a:ext cx="5921700" cy="366300"/>
          </a:xfrm>
          <a:prstGeom prst="rect">
            <a:avLst/>
          </a:prstGeom>
        </p:spPr>
        <p:txBody>
          <a:bodyPr spcFirstLastPara="1" wrap="square" lIns="91425" tIns="45700" rIns="91425" bIns="45700" anchor="ctr" anchorCtr="0">
            <a:noAutofit/>
          </a:bodyPr>
          <a:lstStyle/>
          <a:p>
            <a:pPr marL="0" lvl="0" indent="0" algn="l" rtl="0">
              <a:spcBef>
                <a:spcPts val="1000"/>
              </a:spcBef>
              <a:spcAft>
                <a:spcPts val="0"/>
              </a:spcAft>
              <a:buNone/>
            </a:pPr>
            <a:r>
              <a:rPr lang="en-US"/>
              <a:t>How to use ChatGPT</a:t>
            </a:r>
            <a:endParaRPr/>
          </a:p>
        </p:txBody>
      </p:sp>
      <p:sp>
        <p:nvSpPr>
          <p:cNvPr id="1640" name="Google Shape;1640;g3279ab797bf_0_38"/>
          <p:cNvSpPr txBox="1">
            <a:spLocks noGrp="1"/>
          </p:cNvSpPr>
          <p:nvPr>
            <p:ph type="body" idx="3"/>
          </p:nvPr>
        </p:nvSpPr>
        <p:spPr>
          <a:xfrm>
            <a:off x="609600" y="2301600"/>
            <a:ext cx="5340600" cy="2254800"/>
          </a:xfrm>
          <a:prstGeom prst="rect">
            <a:avLst/>
          </a:prstGeom>
        </p:spPr>
        <p:txBody>
          <a:bodyPr spcFirstLastPara="1" wrap="square" lIns="91425" tIns="45700" rIns="91425" bIns="45700" anchor="t" anchorCtr="0">
            <a:noAutofit/>
          </a:bodyPr>
          <a:lstStyle/>
          <a:p>
            <a:pPr marL="457200" lvl="0" indent="-397954" algn="l" rtl="0">
              <a:spcBef>
                <a:spcPts val="1000"/>
              </a:spcBef>
              <a:spcAft>
                <a:spcPts val="0"/>
              </a:spcAft>
              <a:buSzPts val="2667"/>
              <a:buChar char="•"/>
            </a:pPr>
            <a:r>
              <a:rPr lang="en-US"/>
              <a:t>With a little tweaking and direction, however, I was able to turn the wall of numbers into something that can be used for articles, infographics, PR outreach pieces etc.</a:t>
            </a:r>
            <a:endParaRPr/>
          </a:p>
          <a:p>
            <a:pPr marL="0" lvl="0" indent="0" algn="l" rtl="0">
              <a:spcBef>
                <a:spcPts val="1000"/>
              </a:spcBef>
              <a:spcAft>
                <a:spcPts val="0"/>
              </a:spcAft>
              <a:buNone/>
            </a:pPr>
            <a:endParaRPr/>
          </a:p>
        </p:txBody>
      </p:sp>
      <p:pic>
        <p:nvPicPr>
          <p:cNvPr id="1641" name="Google Shape;1641;g3279ab797bf_0_38"/>
          <p:cNvPicPr preferRelativeResize="0"/>
          <p:nvPr/>
        </p:nvPicPr>
        <p:blipFill>
          <a:blip r:embed="rId3">
            <a:alphaModFix/>
          </a:blip>
          <a:stretch>
            <a:fillRect/>
          </a:stretch>
        </p:blipFill>
        <p:spPr>
          <a:xfrm>
            <a:off x="6017400" y="1015100"/>
            <a:ext cx="6118222" cy="1003838"/>
          </a:xfrm>
          <a:prstGeom prst="rect">
            <a:avLst/>
          </a:prstGeom>
          <a:noFill/>
          <a:ln>
            <a:noFill/>
          </a:ln>
        </p:spPr>
      </p:pic>
      <p:pic>
        <p:nvPicPr>
          <p:cNvPr id="1642" name="Google Shape;1642;g3279ab797bf_0_38"/>
          <p:cNvPicPr preferRelativeResize="0"/>
          <p:nvPr/>
        </p:nvPicPr>
        <p:blipFill>
          <a:blip r:embed="rId4">
            <a:alphaModFix/>
          </a:blip>
          <a:stretch>
            <a:fillRect/>
          </a:stretch>
        </p:blipFill>
        <p:spPr>
          <a:xfrm>
            <a:off x="6640700" y="2018951"/>
            <a:ext cx="4871625" cy="1003850"/>
          </a:xfrm>
          <a:prstGeom prst="rect">
            <a:avLst/>
          </a:prstGeom>
          <a:noFill/>
          <a:ln>
            <a:noFill/>
          </a:ln>
        </p:spPr>
      </p:pic>
      <p:pic>
        <p:nvPicPr>
          <p:cNvPr id="1643" name="Google Shape;1643;g3279ab797bf_0_38"/>
          <p:cNvPicPr preferRelativeResize="0"/>
          <p:nvPr/>
        </p:nvPicPr>
        <p:blipFill>
          <a:blip r:embed="rId5">
            <a:alphaModFix/>
          </a:blip>
          <a:stretch>
            <a:fillRect/>
          </a:stretch>
        </p:blipFill>
        <p:spPr>
          <a:xfrm>
            <a:off x="6772972" y="3069750"/>
            <a:ext cx="4070004" cy="3645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Google Shape;1649;g3279ab797bf_0_59"/>
          <p:cNvSpPr txBox="1">
            <a:spLocks noGrp="1"/>
          </p:cNvSpPr>
          <p:nvPr>
            <p:ph type="body" idx="1"/>
          </p:nvPr>
        </p:nvSpPr>
        <p:spPr>
          <a:xfrm>
            <a:off x="609601" y="877841"/>
            <a:ext cx="5921700" cy="554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Example: Sunlight hours</a:t>
            </a:r>
            <a:endParaRPr/>
          </a:p>
        </p:txBody>
      </p:sp>
      <p:sp>
        <p:nvSpPr>
          <p:cNvPr id="1650" name="Google Shape;1650;g3279ab797bf_0_59"/>
          <p:cNvSpPr txBox="1">
            <a:spLocks noGrp="1"/>
          </p:cNvSpPr>
          <p:nvPr>
            <p:ph type="body" idx="2"/>
          </p:nvPr>
        </p:nvSpPr>
        <p:spPr>
          <a:xfrm>
            <a:off x="609601" y="511656"/>
            <a:ext cx="5921700" cy="366300"/>
          </a:xfrm>
          <a:prstGeom prst="rect">
            <a:avLst/>
          </a:prstGeom>
        </p:spPr>
        <p:txBody>
          <a:bodyPr spcFirstLastPara="1" wrap="square" lIns="91425" tIns="45700" rIns="91425" bIns="45700" anchor="ctr" anchorCtr="0">
            <a:noAutofit/>
          </a:bodyPr>
          <a:lstStyle/>
          <a:p>
            <a:pPr marL="0" lvl="0" indent="0" algn="l" rtl="0">
              <a:spcBef>
                <a:spcPts val="1000"/>
              </a:spcBef>
              <a:spcAft>
                <a:spcPts val="0"/>
              </a:spcAft>
              <a:buNone/>
            </a:pPr>
            <a:r>
              <a:rPr lang="en-US"/>
              <a:t>How to use ChatGPT</a:t>
            </a:r>
            <a:endParaRPr/>
          </a:p>
        </p:txBody>
      </p:sp>
      <p:pic>
        <p:nvPicPr>
          <p:cNvPr id="1651" name="Google Shape;1651;g3279ab797bf_0_59"/>
          <p:cNvPicPr preferRelativeResize="0"/>
          <p:nvPr/>
        </p:nvPicPr>
        <p:blipFill>
          <a:blip r:embed="rId3">
            <a:alphaModFix/>
          </a:blip>
          <a:stretch>
            <a:fillRect/>
          </a:stretch>
        </p:blipFill>
        <p:spPr>
          <a:xfrm>
            <a:off x="3060025" y="2446962"/>
            <a:ext cx="9131976" cy="2813650"/>
          </a:xfrm>
          <a:prstGeom prst="rect">
            <a:avLst/>
          </a:prstGeom>
          <a:noFill/>
          <a:ln>
            <a:noFill/>
          </a:ln>
        </p:spPr>
      </p:pic>
      <p:pic>
        <p:nvPicPr>
          <p:cNvPr id="1652" name="Google Shape;1652;g3279ab797bf_0_59"/>
          <p:cNvPicPr preferRelativeResize="0"/>
          <p:nvPr/>
        </p:nvPicPr>
        <p:blipFill>
          <a:blip r:embed="rId4">
            <a:alphaModFix/>
          </a:blip>
          <a:stretch>
            <a:fillRect/>
          </a:stretch>
        </p:blipFill>
        <p:spPr>
          <a:xfrm>
            <a:off x="274525" y="2665445"/>
            <a:ext cx="2702600" cy="23766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g3279ab797bf_0_84"/>
          <p:cNvSpPr txBox="1">
            <a:spLocks noGrp="1"/>
          </p:cNvSpPr>
          <p:nvPr>
            <p:ph type="body" idx="1"/>
          </p:nvPr>
        </p:nvSpPr>
        <p:spPr>
          <a:xfrm>
            <a:off x="609601" y="877841"/>
            <a:ext cx="5921700" cy="554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1D2C"/>
              </a:buClr>
              <a:buSzPts val="3700"/>
              <a:buNone/>
            </a:pPr>
            <a:r>
              <a:rPr lang="en-US"/>
              <a:t>Example: Creative support</a:t>
            </a:r>
            <a:endParaRPr/>
          </a:p>
        </p:txBody>
      </p:sp>
      <p:sp>
        <p:nvSpPr>
          <p:cNvPr id="1658" name="Google Shape;1658;g3279ab797bf_0_84"/>
          <p:cNvSpPr txBox="1">
            <a:spLocks noGrp="1"/>
          </p:cNvSpPr>
          <p:nvPr>
            <p:ph type="body" idx="2"/>
          </p:nvPr>
        </p:nvSpPr>
        <p:spPr>
          <a:xfrm>
            <a:off x="609601" y="511656"/>
            <a:ext cx="5921700" cy="366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2B4EC"/>
              </a:buClr>
              <a:buSzPts val="1800"/>
              <a:buNone/>
            </a:pPr>
            <a:r>
              <a:rPr lang="en-US"/>
              <a:t>How to use ChatGPT</a:t>
            </a:r>
            <a:endParaRPr/>
          </a:p>
        </p:txBody>
      </p:sp>
      <p:sp>
        <p:nvSpPr>
          <p:cNvPr id="1659" name="Google Shape;1659;g3279ab797bf_0_84"/>
          <p:cNvSpPr txBox="1">
            <a:spLocks noGrp="1"/>
          </p:cNvSpPr>
          <p:nvPr>
            <p:ph type="body" idx="3"/>
          </p:nvPr>
        </p:nvSpPr>
        <p:spPr>
          <a:xfrm>
            <a:off x="609601" y="1914375"/>
            <a:ext cx="5343900" cy="1441500"/>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001D2C"/>
              </a:buClr>
              <a:buSzPts val="2600"/>
              <a:buFont typeface="Arial"/>
              <a:buChar char="•"/>
            </a:pPr>
            <a:r>
              <a:rPr lang="en-US"/>
              <a:t>For creative tasks, work with the data you want. Feed AI the sources. Please don’t assume it knows what information is best.</a:t>
            </a:r>
            <a:endParaRPr/>
          </a:p>
          <a:p>
            <a:pPr marL="457200" lvl="0" indent="-457200" algn="l" rtl="0">
              <a:lnSpc>
                <a:spcPct val="90000"/>
              </a:lnSpc>
              <a:spcBef>
                <a:spcPts val="1000"/>
              </a:spcBef>
              <a:spcAft>
                <a:spcPts val="0"/>
              </a:spcAft>
              <a:buClr>
                <a:srgbClr val="001D2C"/>
              </a:buClr>
              <a:buSzPts val="2600"/>
              <a:buFont typeface="Arial"/>
              <a:buChar char="•"/>
            </a:pPr>
            <a:r>
              <a:rPr lang="en-US"/>
              <a:t>Don’t be </a:t>
            </a:r>
            <a:r>
              <a:rPr lang="en-US" u="sng">
                <a:solidFill>
                  <a:schemeClr val="hlink"/>
                </a:solidFill>
                <a:hlinkClick r:id="rId3"/>
              </a:rPr>
              <a:t>vague</a:t>
            </a:r>
            <a:r>
              <a:rPr lang="en-US"/>
              <a:t>, provide detail, direction, and examples </a:t>
            </a:r>
            <a:r>
              <a:rPr lang="en-US" u="sng">
                <a:solidFill>
                  <a:schemeClr val="hlink"/>
                </a:solidFill>
                <a:hlinkClick r:id="rId4"/>
              </a:rPr>
              <a:t>like this</a:t>
            </a:r>
            <a:r>
              <a:rPr lang="en-US"/>
              <a:t>.</a:t>
            </a:r>
            <a:endParaRPr/>
          </a:p>
          <a:p>
            <a:pPr marL="457200" lvl="0" indent="-457200" algn="l" rtl="0">
              <a:lnSpc>
                <a:spcPct val="90000"/>
              </a:lnSpc>
              <a:spcBef>
                <a:spcPts val="1000"/>
              </a:spcBef>
              <a:spcAft>
                <a:spcPts val="0"/>
              </a:spcAft>
              <a:buClr>
                <a:srgbClr val="001D2C"/>
              </a:buClr>
              <a:buSzPts val="2600"/>
              <a:buFont typeface="Arial"/>
              <a:buChar char="•"/>
            </a:pPr>
            <a:r>
              <a:rPr lang="en-US"/>
              <a:t>If possible, save prompts that include your brand voice and direction for future use.</a:t>
            </a:r>
            <a:endParaRPr/>
          </a:p>
        </p:txBody>
      </p:sp>
      <p:pic>
        <p:nvPicPr>
          <p:cNvPr id="1660" name="Google Shape;1660;g3279ab797bf_0_84"/>
          <p:cNvPicPr preferRelativeResize="0"/>
          <p:nvPr/>
        </p:nvPicPr>
        <p:blipFill>
          <a:blip r:embed="rId5">
            <a:alphaModFix/>
          </a:blip>
          <a:stretch>
            <a:fillRect/>
          </a:stretch>
        </p:blipFill>
        <p:spPr>
          <a:xfrm>
            <a:off x="6105901" y="1969516"/>
            <a:ext cx="5933700" cy="420486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4"/>
        <p:cNvGrpSpPr/>
        <p:nvPr/>
      </p:nvGrpSpPr>
      <p:grpSpPr>
        <a:xfrm>
          <a:off x="0" y="0"/>
          <a:ext cx="0" cy="0"/>
          <a:chOff x="0" y="0"/>
          <a:chExt cx="0" cy="0"/>
        </a:xfrm>
      </p:grpSpPr>
      <p:sp>
        <p:nvSpPr>
          <p:cNvPr id="1665" name="Google Shape;1665;p25"/>
          <p:cNvSpPr txBox="1">
            <a:spLocks noGrp="1"/>
          </p:cNvSpPr>
          <p:nvPr>
            <p:ph type="body" idx="1"/>
          </p:nvPr>
        </p:nvSpPr>
        <p:spPr>
          <a:xfrm>
            <a:off x="609601" y="877841"/>
            <a:ext cx="5921828" cy="5542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1D2C"/>
              </a:buClr>
              <a:buSzPts val="3700"/>
              <a:buNone/>
            </a:pPr>
            <a:r>
              <a:rPr lang="en-US"/>
              <a:t>Example: Creative support</a:t>
            </a:r>
            <a:endParaRPr/>
          </a:p>
        </p:txBody>
      </p:sp>
      <p:sp>
        <p:nvSpPr>
          <p:cNvPr id="1666" name="Google Shape;1666;p25"/>
          <p:cNvSpPr txBox="1">
            <a:spLocks noGrp="1"/>
          </p:cNvSpPr>
          <p:nvPr>
            <p:ph type="body" idx="2"/>
          </p:nvPr>
        </p:nvSpPr>
        <p:spPr>
          <a:xfrm>
            <a:off x="609601" y="511656"/>
            <a:ext cx="5921828" cy="36618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2B4EC"/>
              </a:buClr>
              <a:buSzPts val="1800"/>
              <a:buNone/>
            </a:pPr>
            <a:r>
              <a:rPr lang="en-US"/>
              <a:t>How to use ChatGPT</a:t>
            </a:r>
            <a:endParaRPr/>
          </a:p>
        </p:txBody>
      </p:sp>
      <p:sp>
        <p:nvSpPr>
          <p:cNvPr id="1667" name="Google Shape;1667;p25"/>
          <p:cNvSpPr txBox="1">
            <a:spLocks noGrp="1"/>
          </p:cNvSpPr>
          <p:nvPr>
            <p:ph type="body" idx="3"/>
          </p:nvPr>
        </p:nvSpPr>
        <p:spPr>
          <a:xfrm>
            <a:off x="609601" y="1914375"/>
            <a:ext cx="5343938" cy="1441473"/>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001D2C"/>
              </a:buClr>
              <a:buSzPts val="2600"/>
              <a:buFont typeface="Arial"/>
              <a:buChar char="•"/>
            </a:pPr>
            <a:r>
              <a:rPr lang="en-US" dirty="0"/>
              <a:t>In this example you can see how we provide extra information.</a:t>
            </a:r>
            <a:br>
              <a:rPr lang="en-US" dirty="0"/>
            </a:br>
            <a:endParaRPr dirty="0"/>
          </a:p>
          <a:p>
            <a:pPr marL="457200" lvl="0" indent="-461454" algn="l" rtl="0">
              <a:lnSpc>
                <a:spcPct val="90000"/>
              </a:lnSpc>
              <a:spcBef>
                <a:spcPts val="0"/>
              </a:spcBef>
              <a:spcAft>
                <a:spcPts val="0"/>
              </a:spcAft>
              <a:buSzPts val="2667"/>
              <a:buChar char="•"/>
            </a:pPr>
            <a:r>
              <a:rPr lang="en-US" dirty="0"/>
              <a:t>Target audience</a:t>
            </a:r>
            <a:endParaRPr dirty="0"/>
          </a:p>
          <a:p>
            <a:pPr marL="457200" lvl="0" indent="-461454" algn="l" rtl="0">
              <a:lnSpc>
                <a:spcPct val="90000"/>
              </a:lnSpc>
              <a:spcBef>
                <a:spcPts val="0"/>
              </a:spcBef>
              <a:spcAft>
                <a:spcPts val="0"/>
              </a:spcAft>
              <a:buSzPts val="2667"/>
              <a:buChar char="•"/>
            </a:pPr>
            <a:r>
              <a:rPr lang="en-US" dirty="0"/>
              <a:t>Temperature for style</a:t>
            </a:r>
            <a:endParaRPr dirty="0"/>
          </a:p>
          <a:p>
            <a:pPr marL="457200" lvl="0" indent="-461454" algn="l" rtl="0">
              <a:lnSpc>
                <a:spcPct val="90000"/>
              </a:lnSpc>
              <a:spcBef>
                <a:spcPts val="0"/>
              </a:spcBef>
              <a:spcAft>
                <a:spcPts val="0"/>
              </a:spcAft>
              <a:buSzPts val="2667"/>
              <a:buChar char="•"/>
            </a:pPr>
            <a:r>
              <a:rPr lang="en-US" dirty="0"/>
              <a:t>Requirements like metadata</a:t>
            </a:r>
          </a:p>
          <a:p>
            <a:pPr marL="457200" lvl="0" indent="-461454" algn="l" rtl="0">
              <a:lnSpc>
                <a:spcPct val="90000"/>
              </a:lnSpc>
              <a:spcBef>
                <a:spcPts val="0"/>
              </a:spcBef>
              <a:spcAft>
                <a:spcPts val="0"/>
              </a:spcAft>
              <a:buSzPts val="2667"/>
              <a:buChar char="•"/>
            </a:pPr>
            <a:r>
              <a:rPr lang="en-US" dirty="0"/>
              <a:t>Example piece for TOV reference</a:t>
            </a:r>
            <a:endParaRPr dirty="0"/>
          </a:p>
        </p:txBody>
      </p:sp>
      <p:pic>
        <p:nvPicPr>
          <p:cNvPr id="1668" name="Google Shape;1668;p25"/>
          <p:cNvPicPr preferRelativeResize="0"/>
          <p:nvPr/>
        </p:nvPicPr>
        <p:blipFill>
          <a:blip r:embed="rId3">
            <a:alphaModFix/>
          </a:blip>
          <a:stretch>
            <a:fillRect/>
          </a:stretch>
        </p:blipFill>
        <p:spPr>
          <a:xfrm>
            <a:off x="5886438" y="2315148"/>
            <a:ext cx="6305550" cy="1885950"/>
          </a:xfrm>
          <a:prstGeom prst="rect">
            <a:avLst/>
          </a:prstGeom>
          <a:noFill/>
          <a:ln>
            <a:noFill/>
          </a:ln>
        </p:spPr>
      </p:pic>
      <p:pic>
        <p:nvPicPr>
          <p:cNvPr id="1669" name="Google Shape;1669;p25"/>
          <p:cNvPicPr preferRelativeResize="0"/>
          <p:nvPr/>
        </p:nvPicPr>
        <p:blipFill>
          <a:blip r:embed="rId4">
            <a:alphaModFix/>
          </a:blip>
          <a:stretch>
            <a:fillRect/>
          </a:stretch>
        </p:blipFill>
        <p:spPr>
          <a:xfrm>
            <a:off x="5881675" y="4125923"/>
            <a:ext cx="6315075" cy="15430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73"/>
        <p:cNvGrpSpPr/>
        <p:nvPr/>
      </p:nvGrpSpPr>
      <p:grpSpPr>
        <a:xfrm>
          <a:off x="0" y="0"/>
          <a:ext cx="0" cy="0"/>
          <a:chOff x="0" y="0"/>
          <a:chExt cx="0" cy="0"/>
        </a:xfrm>
      </p:grpSpPr>
      <p:sp>
        <p:nvSpPr>
          <p:cNvPr id="1674" name="Google Shape;1674;g3279ab797bf_0_93"/>
          <p:cNvSpPr txBox="1">
            <a:spLocks noGrp="1"/>
          </p:cNvSpPr>
          <p:nvPr>
            <p:ph type="body" idx="1"/>
          </p:nvPr>
        </p:nvSpPr>
        <p:spPr>
          <a:xfrm>
            <a:off x="609601" y="877841"/>
            <a:ext cx="5921700" cy="554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1D2C"/>
              </a:buClr>
              <a:buSzPts val="3700"/>
              <a:buNone/>
            </a:pPr>
            <a:r>
              <a:rPr lang="en-US"/>
              <a:t>Example: Creative support</a:t>
            </a:r>
            <a:endParaRPr/>
          </a:p>
        </p:txBody>
      </p:sp>
      <p:sp>
        <p:nvSpPr>
          <p:cNvPr id="1675" name="Google Shape;1675;g3279ab797bf_0_93"/>
          <p:cNvSpPr txBox="1">
            <a:spLocks noGrp="1"/>
          </p:cNvSpPr>
          <p:nvPr>
            <p:ph type="body" idx="2"/>
          </p:nvPr>
        </p:nvSpPr>
        <p:spPr>
          <a:xfrm>
            <a:off x="609601" y="511656"/>
            <a:ext cx="5921700" cy="366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2B4EC"/>
              </a:buClr>
              <a:buSzPts val="1800"/>
              <a:buNone/>
            </a:pPr>
            <a:r>
              <a:rPr lang="en-US"/>
              <a:t>How to use ChatGPT</a:t>
            </a:r>
            <a:endParaRPr/>
          </a:p>
        </p:txBody>
      </p:sp>
      <p:sp>
        <p:nvSpPr>
          <p:cNvPr id="1676" name="Google Shape;1676;g3279ab797bf_0_93"/>
          <p:cNvSpPr txBox="1">
            <a:spLocks noGrp="1"/>
          </p:cNvSpPr>
          <p:nvPr>
            <p:ph type="body" idx="3"/>
          </p:nvPr>
        </p:nvSpPr>
        <p:spPr>
          <a:xfrm>
            <a:off x="609601" y="1752800"/>
            <a:ext cx="5343900" cy="1441500"/>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001D2C"/>
              </a:buClr>
              <a:buSzPts val="2600"/>
              <a:buFont typeface="Arial"/>
              <a:buChar char="•"/>
            </a:pPr>
            <a:r>
              <a:rPr lang="en-US"/>
              <a:t>Providing more data, detail, and instructions will allow you to craft better responses and speed up delivery.</a:t>
            </a:r>
            <a:endParaRPr/>
          </a:p>
        </p:txBody>
      </p:sp>
      <p:pic>
        <p:nvPicPr>
          <p:cNvPr id="1677" name="Google Shape;1677;g3279ab797bf_0_93"/>
          <p:cNvPicPr preferRelativeResize="0"/>
          <p:nvPr/>
        </p:nvPicPr>
        <p:blipFill>
          <a:blip r:embed="rId3">
            <a:alphaModFix/>
          </a:blip>
          <a:stretch>
            <a:fillRect/>
          </a:stretch>
        </p:blipFill>
        <p:spPr>
          <a:xfrm>
            <a:off x="6127275" y="1752800"/>
            <a:ext cx="5795426" cy="3943425"/>
          </a:xfrm>
          <a:prstGeom prst="rect">
            <a:avLst/>
          </a:prstGeom>
          <a:noFill/>
          <a:ln>
            <a:noFill/>
          </a:ln>
        </p:spPr>
      </p:pic>
      <p:pic>
        <p:nvPicPr>
          <p:cNvPr id="1678" name="Google Shape;1678;g3279ab797bf_0_93"/>
          <p:cNvPicPr preferRelativeResize="0"/>
          <p:nvPr/>
        </p:nvPicPr>
        <p:blipFill>
          <a:blip r:embed="rId4">
            <a:alphaModFix/>
          </a:blip>
          <a:stretch>
            <a:fillRect/>
          </a:stretch>
        </p:blipFill>
        <p:spPr>
          <a:xfrm>
            <a:off x="793098" y="3313150"/>
            <a:ext cx="4898826" cy="30960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82"/>
        <p:cNvGrpSpPr/>
        <p:nvPr/>
      </p:nvGrpSpPr>
      <p:grpSpPr>
        <a:xfrm>
          <a:off x="0" y="0"/>
          <a:ext cx="0" cy="0"/>
          <a:chOff x="0" y="0"/>
          <a:chExt cx="0" cy="0"/>
        </a:xfrm>
      </p:grpSpPr>
      <p:sp>
        <p:nvSpPr>
          <p:cNvPr id="1683" name="Google Shape;1683;p26"/>
          <p:cNvSpPr txBox="1">
            <a:spLocks noGrp="1"/>
          </p:cNvSpPr>
          <p:nvPr>
            <p:ph type="body" idx="1"/>
          </p:nvPr>
        </p:nvSpPr>
        <p:spPr>
          <a:xfrm>
            <a:off x="609601" y="877841"/>
            <a:ext cx="5921828" cy="5542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1D2C"/>
              </a:buClr>
              <a:buSzPts val="3700"/>
              <a:buNone/>
            </a:pPr>
            <a:r>
              <a:rPr lang="en-US"/>
              <a:t>How to use AI effectively</a:t>
            </a:r>
            <a:endParaRPr/>
          </a:p>
        </p:txBody>
      </p:sp>
      <p:sp>
        <p:nvSpPr>
          <p:cNvPr id="1684" name="Google Shape;1684;p26"/>
          <p:cNvSpPr txBox="1">
            <a:spLocks noGrp="1"/>
          </p:cNvSpPr>
          <p:nvPr>
            <p:ph type="body" idx="2"/>
          </p:nvPr>
        </p:nvSpPr>
        <p:spPr>
          <a:xfrm>
            <a:off x="609601" y="511656"/>
            <a:ext cx="5921828" cy="36618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2B4EC"/>
              </a:buClr>
              <a:buSzPts val="1800"/>
              <a:buNone/>
            </a:pPr>
            <a:r>
              <a:rPr lang="en-US"/>
              <a:t>How to use ChatGPT</a:t>
            </a:r>
            <a:endParaRPr/>
          </a:p>
        </p:txBody>
      </p:sp>
      <p:sp>
        <p:nvSpPr>
          <p:cNvPr id="1685" name="Google Shape;1685;p26"/>
          <p:cNvSpPr txBox="1">
            <a:spLocks noGrp="1"/>
          </p:cNvSpPr>
          <p:nvPr>
            <p:ph type="body" idx="3"/>
          </p:nvPr>
        </p:nvSpPr>
        <p:spPr>
          <a:xfrm>
            <a:off x="609601" y="1914375"/>
            <a:ext cx="5343938" cy="4065784"/>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001D2C"/>
              </a:buClr>
              <a:buSzPts val="2600"/>
              <a:buFont typeface="Arial"/>
              <a:buChar char="•"/>
            </a:pPr>
            <a:r>
              <a:rPr lang="en-US"/>
              <a:t>Thinking outside of the box is particularly useful for social campaigns.</a:t>
            </a:r>
            <a:endParaRPr/>
          </a:p>
          <a:p>
            <a:pPr marL="457200" lvl="0" indent="-457200" algn="l" rtl="0">
              <a:lnSpc>
                <a:spcPct val="90000"/>
              </a:lnSpc>
              <a:spcBef>
                <a:spcPts val="1000"/>
              </a:spcBef>
              <a:spcAft>
                <a:spcPts val="0"/>
              </a:spcAft>
              <a:buClr>
                <a:srgbClr val="001D2C"/>
              </a:buClr>
              <a:buSzPts val="2600"/>
              <a:buFont typeface="Arial"/>
              <a:buChar char="•"/>
            </a:pPr>
            <a:r>
              <a:rPr lang="en-US"/>
              <a:t>Consider unique short form content like riddles, jokes, or short narratives.</a:t>
            </a:r>
            <a:endParaRPr/>
          </a:p>
          <a:p>
            <a:pPr marL="457200" lvl="0" indent="-457200" algn="l" rtl="0">
              <a:lnSpc>
                <a:spcPct val="90000"/>
              </a:lnSpc>
              <a:spcBef>
                <a:spcPts val="1000"/>
              </a:spcBef>
              <a:spcAft>
                <a:spcPts val="0"/>
              </a:spcAft>
              <a:buClr>
                <a:srgbClr val="001D2C"/>
              </a:buClr>
              <a:buSzPts val="2600"/>
              <a:buFont typeface="Arial"/>
              <a:buChar char="•"/>
            </a:pPr>
            <a:r>
              <a:rPr lang="en-US"/>
              <a:t>This allows users who don’t enjoy creative exercises to come up with ideas and content for social calendars.</a:t>
            </a:r>
            <a:endParaRPr/>
          </a:p>
        </p:txBody>
      </p:sp>
      <p:pic>
        <p:nvPicPr>
          <p:cNvPr id="1686" name="Google Shape;1686;p26" descr="A screenshot of a chat&#10;&#10;Description automatically generated"/>
          <p:cNvPicPr preferRelativeResize="0"/>
          <p:nvPr/>
        </p:nvPicPr>
        <p:blipFill rotWithShape="1">
          <a:blip r:embed="rId3">
            <a:alphaModFix/>
          </a:blip>
          <a:srcRect/>
          <a:stretch/>
        </p:blipFill>
        <p:spPr>
          <a:xfrm>
            <a:off x="5953539" y="1914375"/>
            <a:ext cx="6162204" cy="406578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90"/>
        <p:cNvGrpSpPr/>
        <p:nvPr/>
      </p:nvGrpSpPr>
      <p:grpSpPr>
        <a:xfrm>
          <a:off x="0" y="0"/>
          <a:ext cx="0" cy="0"/>
          <a:chOff x="0" y="0"/>
          <a:chExt cx="0" cy="0"/>
        </a:xfrm>
      </p:grpSpPr>
      <p:sp>
        <p:nvSpPr>
          <p:cNvPr id="1691" name="Google Shape;1691;g3279ab797bf_0_75"/>
          <p:cNvSpPr txBox="1">
            <a:spLocks noGrp="1"/>
          </p:cNvSpPr>
          <p:nvPr>
            <p:ph type="body" idx="1"/>
          </p:nvPr>
        </p:nvSpPr>
        <p:spPr>
          <a:xfrm>
            <a:off x="609601" y="877841"/>
            <a:ext cx="5921700" cy="554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1D2C"/>
              </a:buClr>
              <a:buSzPts val="3700"/>
              <a:buNone/>
            </a:pPr>
            <a:r>
              <a:rPr lang="en-US"/>
              <a:t>How to use AI effectively</a:t>
            </a:r>
            <a:endParaRPr/>
          </a:p>
        </p:txBody>
      </p:sp>
      <p:sp>
        <p:nvSpPr>
          <p:cNvPr id="1692" name="Google Shape;1692;g3279ab797bf_0_75"/>
          <p:cNvSpPr txBox="1">
            <a:spLocks noGrp="1"/>
          </p:cNvSpPr>
          <p:nvPr>
            <p:ph type="body" idx="2"/>
          </p:nvPr>
        </p:nvSpPr>
        <p:spPr>
          <a:xfrm>
            <a:off x="609601" y="511656"/>
            <a:ext cx="5921700" cy="366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2B4EC"/>
              </a:buClr>
              <a:buSzPts val="1800"/>
              <a:buNone/>
            </a:pPr>
            <a:r>
              <a:rPr lang="en-US"/>
              <a:t>How to use ChatGPT</a:t>
            </a:r>
            <a:endParaRPr/>
          </a:p>
        </p:txBody>
      </p:sp>
      <p:sp>
        <p:nvSpPr>
          <p:cNvPr id="1693" name="Google Shape;1693;g3279ab797bf_0_75"/>
          <p:cNvSpPr txBox="1">
            <a:spLocks noGrp="1"/>
          </p:cNvSpPr>
          <p:nvPr>
            <p:ph type="body" idx="3"/>
          </p:nvPr>
        </p:nvSpPr>
        <p:spPr>
          <a:xfrm>
            <a:off x="609601" y="1914375"/>
            <a:ext cx="5343900" cy="4065900"/>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001D2C"/>
              </a:buClr>
              <a:buSzPts val="2600"/>
              <a:buFont typeface="Arial"/>
              <a:buChar char="•"/>
            </a:pPr>
            <a:r>
              <a:rPr lang="en-US"/>
              <a:t>Thinking outside of the box is particularly useful for social campaigns.</a:t>
            </a:r>
            <a:endParaRPr/>
          </a:p>
          <a:p>
            <a:pPr marL="457200" lvl="0" indent="-457200" algn="l" rtl="0">
              <a:lnSpc>
                <a:spcPct val="90000"/>
              </a:lnSpc>
              <a:spcBef>
                <a:spcPts val="1000"/>
              </a:spcBef>
              <a:spcAft>
                <a:spcPts val="0"/>
              </a:spcAft>
              <a:buClr>
                <a:srgbClr val="001D2C"/>
              </a:buClr>
              <a:buSzPts val="2600"/>
              <a:buFont typeface="Arial"/>
              <a:buChar char="•"/>
            </a:pPr>
            <a:r>
              <a:rPr lang="en-US"/>
              <a:t>Consider unique </a:t>
            </a:r>
            <a:r>
              <a:rPr lang="en-US" u="sng">
                <a:solidFill>
                  <a:schemeClr val="hlink"/>
                </a:solidFill>
                <a:hlinkClick r:id="rId3"/>
              </a:rPr>
              <a:t>short form content</a:t>
            </a:r>
            <a:r>
              <a:rPr lang="en-US"/>
              <a:t> like riddles, jokes, or short narratives.</a:t>
            </a:r>
            <a:endParaRPr/>
          </a:p>
          <a:p>
            <a:pPr marL="457200" lvl="0" indent="-457200" algn="l" rtl="0">
              <a:lnSpc>
                <a:spcPct val="90000"/>
              </a:lnSpc>
              <a:spcBef>
                <a:spcPts val="1000"/>
              </a:spcBef>
              <a:spcAft>
                <a:spcPts val="0"/>
              </a:spcAft>
              <a:buClr>
                <a:srgbClr val="001D2C"/>
              </a:buClr>
              <a:buSzPts val="2600"/>
              <a:buFont typeface="Arial"/>
              <a:buChar char="•"/>
            </a:pPr>
            <a:r>
              <a:rPr lang="en-US"/>
              <a:t>This allows users who don’t enjoy creative exercises to come up with ideas and content for social calendars.</a:t>
            </a:r>
            <a:endParaRPr/>
          </a:p>
        </p:txBody>
      </p:sp>
      <p:pic>
        <p:nvPicPr>
          <p:cNvPr id="1694" name="Google Shape;1694;g3279ab797bf_0_75" descr="A screenshot of a chat&#10;&#10;Description automatically generated"/>
          <p:cNvPicPr preferRelativeResize="0"/>
          <p:nvPr/>
        </p:nvPicPr>
        <p:blipFill rotWithShape="1">
          <a:blip r:embed="rId4">
            <a:alphaModFix/>
          </a:blip>
          <a:srcRect/>
          <a:stretch/>
        </p:blipFill>
        <p:spPr>
          <a:xfrm>
            <a:off x="5953539" y="1914375"/>
            <a:ext cx="6162204" cy="406578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sp>
        <p:nvSpPr>
          <p:cNvPr id="1699" name="Google Shape;1699;g3279ab797bf_0_124"/>
          <p:cNvSpPr txBox="1">
            <a:spLocks noGrp="1"/>
          </p:cNvSpPr>
          <p:nvPr>
            <p:ph type="body" idx="1"/>
          </p:nvPr>
        </p:nvSpPr>
        <p:spPr>
          <a:xfrm>
            <a:off x="609601" y="877841"/>
            <a:ext cx="5921700" cy="554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1D2C"/>
              </a:buClr>
              <a:buSzPts val="3700"/>
              <a:buNone/>
            </a:pPr>
            <a:r>
              <a:rPr lang="en-US"/>
              <a:t>How to use AI effectively</a:t>
            </a:r>
            <a:endParaRPr/>
          </a:p>
        </p:txBody>
      </p:sp>
      <p:sp>
        <p:nvSpPr>
          <p:cNvPr id="1700" name="Google Shape;1700;g3279ab797bf_0_124"/>
          <p:cNvSpPr txBox="1">
            <a:spLocks noGrp="1"/>
          </p:cNvSpPr>
          <p:nvPr>
            <p:ph type="body" idx="2"/>
          </p:nvPr>
        </p:nvSpPr>
        <p:spPr>
          <a:xfrm>
            <a:off x="609601" y="511656"/>
            <a:ext cx="5921700" cy="366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2B4EC"/>
              </a:buClr>
              <a:buSzPts val="1800"/>
              <a:buNone/>
            </a:pPr>
            <a:r>
              <a:rPr lang="en-US"/>
              <a:t>How to use ChatGPT</a:t>
            </a:r>
            <a:endParaRPr/>
          </a:p>
        </p:txBody>
      </p:sp>
      <p:sp>
        <p:nvSpPr>
          <p:cNvPr id="1701" name="Google Shape;1701;g3279ab797bf_0_124"/>
          <p:cNvSpPr txBox="1">
            <a:spLocks noGrp="1"/>
          </p:cNvSpPr>
          <p:nvPr>
            <p:ph type="body" idx="3"/>
          </p:nvPr>
        </p:nvSpPr>
        <p:spPr>
          <a:xfrm>
            <a:off x="609601" y="1914375"/>
            <a:ext cx="5343900" cy="4065900"/>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001D2C"/>
              </a:buClr>
              <a:buSzPts val="2600"/>
              <a:buFont typeface="Arial"/>
              <a:buChar char="•"/>
            </a:pPr>
            <a:r>
              <a:rPr lang="en-US"/>
              <a:t>Thinking outside of the box is particularly useful for </a:t>
            </a:r>
            <a:r>
              <a:rPr lang="en-US" u="sng">
                <a:solidFill>
                  <a:schemeClr val="hlink"/>
                </a:solidFill>
                <a:hlinkClick r:id="rId3"/>
              </a:rPr>
              <a:t>social campaigns</a:t>
            </a:r>
            <a:r>
              <a:rPr lang="en-US"/>
              <a:t>.</a:t>
            </a:r>
            <a:endParaRPr/>
          </a:p>
          <a:p>
            <a:pPr marL="457200" lvl="0" indent="-457200" algn="l" rtl="0">
              <a:lnSpc>
                <a:spcPct val="90000"/>
              </a:lnSpc>
              <a:spcBef>
                <a:spcPts val="1000"/>
              </a:spcBef>
              <a:spcAft>
                <a:spcPts val="0"/>
              </a:spcAft>
              <a:buClr>
                <a:srgbClr val="001D2C"/>
              </a:buClr>
              <a:buSzPts val="2600"/>
              <a:buFont typeface="Arial"/>
              <a:buChar char="•"/>
            </a:pPr>
            <a:r>
              <a:rPr lang="en-US"/>
              <a:t>Consider unique short form content like riddles, jokes, or short narratives.</a:t>
            </a:r>
            <a:endParaRPr/>
          </a:p>
          <a:p>
            <a:pPr marL="457200" lvl="0" indent="-457200" algn="l" rtl="0">
              <a:lnSpc>
                <a:spcPct val="90000"/>
              </a:lnSpc>
              <a:spcBef>
                <a:spcPts val="1000"/>
              </a:spcBef>
              <a:spcAft>
                <a:spcPts val="0"/>
              </a:spcAft>
              <a:buClr>
                <a:srgbClr val="001D2C"/>
              </a:buClr>
              <a:buSzPts val="2600"/>
              <a:buFont typeface="Arial"/>
              <a:buChar char="•"/>
            </a:pPr>
            <a:r>
              <a:rPr lang="en-US"/>
              <a:t>This allows users who don’t enjoy creative exercises to come up with ideas and content for social calendars.</a:t>
            </a:r>
            <a:endParaRPr/>
          </a:p>
        </p:txBody>
      </p:sp>
      <p:pic>
        <p:nvPicPr>
          <p:cNvPr id="1702" name="Google Shape;1702;g3279ab797bf_0_124"/>
          <p:cNvPicPr preferRelativeResize="0"/>
          <p:nvPr/>
        </p:nvPicPr>
        <p:blipFill>
          <a:blip r:embed="rId4">
            <a:alphaModFix/>
          </a:blip>
          <a:stretch>
            <a:fillRect/>
          </a:stretch>
        </p:blipFill>
        <p:spPr>
          <a:xfrm>
            <a:off x="6134076" y="1431941"/>
            <a:ext cx="5763424" cy="512125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57"/>
        <p:cNvGrpSpPr/>
        <p:nvPr/>
      </p:nvGrpSpPr>
      <p:grpSpPr>
        <a:xfrm>
          <a:off x="0" y="0"/>
          <a:ext cx="0" cy="0"/>
          <a:chOff x="0" y="0"/>
          <a:chExt cx="0" cy="0"/>
        </a:xfrm>
      </p:grpSpPr>
      <p:sp>
        <p:nvSpPr>
          <p:cNvPr id="1558" name="Google Shape;1558;p15"/>
          <p:cNvSpPr txBox="1">
            <a:spLocks noGrp="1"/>
          </p:cNvSpPr>
          <p:nvPr>
            <p:ph type="body" idx="1"/>
          </p:nvPr>
        </p:nvSpPr>
        <p:spPr>
          <a:xfrm>
            <a:off x="609601" y="877841"/>
            <a:ext cx="5921828" cy="5542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1D2C"/>
              </a:buClr>
              <a:buSzPts val="3700"/>
              <a:buNone/>
            </a:pPr>
            <a:r>
              <a:rPr lang="en-US"/>
              <a:t>AI perceptions </a:t>
            </a:r>
            <a:endParaRPr/>
          </a:p>
        </p:txBody>
      </p:sp>
      <p:sp>
        <p:nvSpPr>
          <p:cNvPr id="1559" name="Google Shape;1559;p15"/>
          <p:cNvSpPr txBox="1">
            <a:spLocks noGrp="1"/>
          </p:cNvSpPr>
          <p:nvPr>
            <p:ph type="body" idx="2"/>
          </p:nvPr>
        </p:nvSpPr>
        <p:spPr>
          <a:xfrm>
            <a:off x="609601" y="511656"/>
            <a:ext cx="5921828" cy="36618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2B4EC"/>
              </a:buClr>
              <a:buSzPts val="1800"/>
              <a:buNone/>
            </a:pPr>
            <a:r>
              <a:rPr lang="en-US"/>
              <a:t>Where is AI today?</a:t>
            </a:r>
            <a:endParaRPr/>
          </a:p>
        </p:txBody>
      </p:sp>
      <p:sp>
        <p:nvSpPr>
          <p:cNvPr id="1560" name="Google Shape;1560;p15"/>
          <p:cNvSpPr txBox="1">
            <a:spLocks noGrp="1"/>
          </p:cNvSpPr>
          <p:nvPr>
            <p:ph type="body" idx="3"/>
          </p:nvPr>
        </p:nvSpPr>
        <p:spPr>
          <a:xfrm>
            <a:off x="609601" y="1725534"/>
            <a:ext cx="5676403" cy="389134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1D2C"/>
              </a:buClr>
              <a:buSzPts val="2400"/>
              <a:buNone/>
            </a:pPr>
            <a:r>
              <a:rPr lang="en-US" sz="2400"/>
              <a:t>Well, it’s complex…</a:t>
            </a:r>
            <a:endParaRPr/>
          </a:p>
          <a:p>
            <a:pPr marL="457200" lvl="0" indent="-287845" algn="l" rtl="0">
              <a:lnSpc>
                <a:spcPct val="90000"/>
              </a:lnSpc>
              <a:spcBef>
                <a:spcPts val="1000"/>
              </a:spcBef>
              <a:spcAft>
                <a:spcPts val="0"/>
              </a:spcAft>
              <a:buClr>
                <a:srgbClr val="001D2C"/>
              </a:buClr>
              <a:buSzPts val="2667"/>
              <a:buFont typeface="Arial"/>
              <a:buNone/>
            </a:pPr>
            <a:endParaRPr/>
          </a:p>
          <a:p>
            <a:pPr marL="457200" lvl="0" indent="-287845" algn="l" rtl="0">
              <a:lnSpc>
                <a:spcPct val="90000"/>
              </a:lnSpc>
              <a:spcBef>
                <a:spcPts val="1000"/>
              </a:spcBef>
              <a:spcAft>
                <a:spcPts val="0"/>
              </a:spcAft>
              <a:buClr>
                <a:srgbClr val="001D2C"/>
              </a:buClr>
              <a:buSzPts val="2667"/>
              <a:buFont typeface="Arial"/>
              <a:buNone/>
            </a:pPr>
            <a:endParaRPr/>
          </a:p>
        </p:txBody>
      </p:sp>
      <p:pic>
        <p:nvPicPr>
          <p:cNvPr id="1561" name="Google Shape;1561;p15" descr="A collage of images of a person&#10;&#10;Description automatically generated"/>
          <p:cNvPicPr preferRelativeResize="0"/>
          <p:nvPr/>
        </p:nvPicPr>
        <p:blipFill rotWithShape="1">
          <a:blip r:embed="rId3">
            <a:alphaModFix/>
          </a:blip>
          <a:srcRect/>
          <a:stretch/>
        </p:blipFill>
        <p:spPr>
          <a:xfrm>
            <a:off x="6498416" y="44704"/>
            <a:ext cx="4913794" cy="2696126"/>
          </a:xfrm>
          <a:prstGeom prst="rect">
            <a:avLst/>
          </a:prstGeom>
          <a:noFill/>
          <a:ln>
            <a:noFill/>
          </a:ln>
        </p:spPr>
      </p:pic>
      <p:pic>
        <p:nvPicPr>
          <p:cNvPr id="1562" name="Google Shape;1562;p15" descr="A screenshot of a website&#10;&#10;Description automatically generated"/>
          <p:cNvPicPr preferRelativeResize="0"/>
          <p:nvPr/>
        </p:nvPicPr>
        <p:blipFill rotWithShape="1">
          <a:blip r:embed="rId4">
            <a:alphaModFix/>
          </a:blip>
          <a:srcRect/>
          <a:stretch/>
        </p:blipFill>
        <p:spPr>
          <a:xfrm>
            <a:off x="7477869" y="2987852"/>
            <a:ext cx="3813304" cy="2696127"/>
          </a:xfrm>
          <a:prstGeom prst="rect">
            <a:avLst/>
          </a:prstGeom>
          <a:noFill/>
          <a:ln>
            <a:noFill/>
          </a:ln>
        </p:spPr>
      </p:pic>
      <p:pic>
        <p:nvPicPr>
          <p:cNvPr id="1563" name="Google Shape;1563;p15" descr="A group of people holding a sign&#10;&#10;Description automatically generated"/>
          <p:cNvPicPr preferRelativeResize="0"/>
          <p:nvPr/>
        </p:nvPicPr>
        <p:blipFill rotWithShape="1">
          <a:blip r:embed="rId5">
            <a:alphaModFix/>
          </a:blip>
          <a:srcRect/>
          <a:stretch/>
        </p:blipFill>
        <p:spPr>
          <a:xfrm>
            <a:off x="674878" y="2171231"/>
            <a:ext cx="3850889" cy="3394368"/>
          </a:xfrm>
          <a:prstGeom prst="rect">
            <a:avLst/>
          </a:prstGeom>
          <a:noFill/>
          <a:ln>
            <a:noFill/>
          </a:ln>
        </p:spPr>
      </p:pic>
      <p:pic>
        <p:nvPicPr>
          <p:cNvPr id="1564" name="Google Shape;1564;p15"/>
          <p:cNvPicPr preferRelativeResize="0"/>
          <p:nvPr/>
        </p:nvPicPr>
        <p:blipFill>
          <a:blip r:embed="rId6">
            <a:alphaModFix/>
          </a:blip>
          <a:stretch>
            <a:fillRect/>
          </a:stretch>
        </p:blipFill>
        <p:spPr>
          <a:xfrm>
            <a:off x="3158291" y="2797175"/>
            <a:ext cx="3926229" cy="3698175"/>
          </a:xfrm>
          <a:prstGeom prst="rect">
            <a:avLst/>
          </a:prstGeom>
          <a:noFill/>
          <a:ln>
            <a:noFill/>
          </a:ln>
        </p:spPr>
      </p:pic>
      <p:pic>
        <p:nvPicPr>
          <p:cNvPr id="1565" name="Google Shape;1565;p15" descr="A screenshot of a text message&#10;&#10;Description automatically generated"/>
          <p:cNvPicPr preferRelativeResize="0"/>
          <p:nvPr/>
        </p:nvPicPr>
        <p:blipFill rotWithShape="1">
          <a:blip r:embed="rId7">
            <a:alphaModFix/>
          </a:blip>
          <a:srcRect/>
          <a:stretch/>
        </p:blipFill>
        <p:spPr>
          <a:xfrm>
            <a:off x="5210950" y="4356425"/>
            <a:ext cx="5255336" cy="238074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sp>
        <p:nvSpPr>
          <p:cNvPr id="1707" name="Google Shape;1707;g3279ab797bf_0_68"/>
          <p:cNvSpPr txBox="1">
            <a:spLocks noGrp="1"/>
          </p:cNvSpPr>
          <p:nvPr>
            <p:ph type="body" idx="1"/>
          </p:nvPr>
        </p:nvSpPr>
        <p:spPr>
          <a:xfrm>
            <a:off x="609601" y="877841"/>
            <a:ext cx="5921700" cy="554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1D2C"/>
              </a:buClr>
              <a:buSzPts val="3700"/>
              <a:buNone/>
            </a:pPr>
            <a:r>
              <a:rPr lang="en-US"/>
              <a:t>How to use AI effectively</a:t>
            </a:r>
            <a:endParaRPr/>
          </a:p>
        </p:txBody>
      </p:sp>
      <p:sp>
        <p:nvSpPr>
          <p:cNvPr id="1708" name="Google Shape;1708;g3279ab797bf_0_68"/>
          <p:cNvSpPr txBox="1">
            <a:spLocks noGrp="1"/>
          </p:cNvSpPr>
          <p:nvPr>
            <p:ph type="body" idx="2"/>
          </p:nvPr>
        </p:nvSpPr>
        <p:spPr>
          <a:xfrm>
            <a:off x="609601" y="511656"/>
            <a:ext cx="5921700" cy="366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2B4EC"/>
              </a:buClr>
              <a:buSzPts val="1800"/>
              <a:buNone/>
            </a:pPr>
            <a:r>
              <a:rPr lang="en-US"/>
              <a:t>How to use ChatGPT</a:t>
            </a:r>
            <a:endParaRPr/>
          </a:p>
        </p:txBody>
      </p:sp>
      <p:sp>
        <p:nvSpPr>
          <p:cNvPr id="1709" name="Google Shape;1709;g3279ab797bf_0_68"/>
          <p:cNvSpPr txBox="1">
            <a:spLocks noGrp="1"/>
          </p:cNvSpPr>
          <p:nvPr>
            <p:ph type="body" idx="3"/>
          </p:nvPr>
        </p:nvSpPr>
        <p:spPr>
          <a:xfrm>
            <a:off x="609601" y="1914375"/>
            <a:ext cx="5343900" cy="3891300"/>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001D2C"/>
              </a:buClr>
              <a:buSzPts val="2600"/>
              <a:buFont typeface="Arial"/>
              <a:buChar char="•"/>
            </a:pPr>
            <a:r>
              <a:rPr lang="en-US"/>
              <a:t>You can also use ChatGPT and other tools to speed up </a:t>
            </a:r>
            <a:r>
              <a:rPr lang="en-US" u="sng">
                <a:solidFill>
                  <a:schemeClr val="hlink"/>
                </a:solidFill>
                <a:hlinkClick r:id="rId3"/>
              </a:rPr>
              <a:t>data or information collection</a:t>
            </a:r>
            <a:r>
              <a:rPr lang="en-US"/>
              <a:t>.</a:t>
            </a:r>
            <a:endParaRPr/>
          </a:p>
          <a:p>
            <a:pPr marL="457200" lvl="0" indent="-457200" algn="l" rtl="0">
              <a:lnSpc>
                <a:spcPct val="90000"/>
              </a:lnSpc>
              <a:spcBef>
                <a:spcPts val="1000"/>
              </a:spcBef>
              <a:spcAft>
                <a:spcPts val="0"/>
              </a:spcAft>
              <a:buClr>
                <a:srgbClr val="001D2C"/>
              </a:buClr>
              <a:buSzPts val="2600"/>
              <a:buFont typeface="Arial"/>
              <a:buChar char="•"/>
            </a:pPr>
            <a:r>
              <a:rPr lang="en-US"/>
              <a:t>Please note that everything generated by AI needs to be monitored by a person, preferably someone who can verify the integrity of the findings.</a:t>
            </a:r>
            <a:endParaRPr/>
          </a:p>
        </p:txBody>
      </p:sp>
      <p:pic>
        <p:nvPicPr>
          <p:cNvPr id="1710" name="Google Shape;1710;g3279ab797bf_0_68" descr="A white box with black text&#10;&#10;Description automatically generated"/>
          <p:cNvPicPr preferRelativeResize="0"/>
          <p:nvPr/>
        </p:nvPicPr>
        <p:blipFill rotWithShape="1">
          <a:blip r:embed="rId4">
            <a:alphaModFix/>
          </a:blip>
          <a:srcRect/>
          <a:stretch/>
        </p:blipFill>
        <p:spPr>
          <a:xfrm>
            <a:off x="6531429" y="2024073"/>
            <a:ext cx="4772691" cy="257210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14"/>
        <p:cNvGrpSpPr/>
        <p:nvPr/>
      </p:nvGrpSpPr>
      <p:grpSpPr>
        <a:xfrm>
          <a:off x="0" y="0"/>
          <a:ext cx="0" cy="0"/>
          <a:chOff x="0" y="0"/>
          <a:chExt cx="0" cy="0"/>
        </a:xfrm>
      </p:grpSpPr>
      <p:sp>
        <p:nvSpPr>
          <p:cNvPr id="1715" name="Google Shape;1715;g3279ab797bf_0_104"/>
          <p:cNvSpPr txBox="1">
            <a:spLocks noGrp="1"/>
          </p:cNvSpPr>
          <p:nvPr>
            <p:ph type="body" idx="1"/>
          </p:nvPr>
        </p:nvSpPr>
        <p:spPr>
          <a:xfrm>
            <a:off x="609601" y="877841"/>
            <a:ext cx="5921700" cy="554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1D2C"/>
              </a:buClr>
              <a:buSzPts val="3700"/>
              <a:buNone/>
            </a:pPr>
            <a:r>
              <a:rPr lang="en-US"/>
              <a:t>How to use AI effectively</a:t>
            </a:r>
            <a:endParaRPr/>
          </a:p>
        </p:txBody>
      </p:sp>
      <p:sp>
        <p:nvSpPr>
          <p:cNvPr id="1716" name="Google Shape;1716;g3279ab797bf_0_104"/>
          <p:cNvSpPr txBox="1">
            <a:spLocks noGrp="1"/>
          </p:cNvSpPr>
          <p:nvPr>
            <p:ph type="body" idx="2"/>
          </p:nvPr>
        </p:nvSpPr>
        <p:spPr>
          <a:xfrm>
            <a:off x="609601" y="511656"/>
            <a:ext cx="5921700" cy="366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2B4EC"/>
              </a:buClr>
              <a:buSzPts val="1800"/>
              <a:buNone/>
            </a:pPr>
            <a:r>
              <a:rPr lang="en-US"/>
              <a:t>How to use ChatGPT</a:t>
            </a:r>
            <a:endParaRPr/>
          </a:p>
        </p:txBody>
      </p:sp>
      <p:sp>
        <p:nvSpPr>
          <p:cNvPr id="1717" name="Google Shape;1717;g3279ab797bf_0_104"/>
          <p:cNvSpPr txBox="1">
            <a:spLocks noGrp="1"/>
          </p:cNvSpPr>
          <p:nvPr>
            <p:ph type="body" idx="3"/>
          </p:nvPr>
        </p:nvSpPr>
        <p:spPr>
          <a:xfrm>
            <a:off x="609600" y="2798488"/>
            <a:ext cx="5343900" cy="1920900"/>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001D2C"/>
              </a:buClr>
              <a:buSzPts val="2600"/>
              <a:buFont typeface="Arial"/>
              <a:buChar char="•"/>
            </a:pPr>
            <a:r>
              <a:rPr lang="en-US"/>
              <a:t>The results give you and your team a starting point. Some of the feedback may not be relevant but you can tweak it as you create new prompts.</a:t>
            </a:r>
            <a:endParaRPr/>
          </a:p>
        </p:txBody>
      </p:sp>
      <p:pic>
        <p:nvPicPr>
          <p:cNvPr id="1718" name="Google Shape;1718;g3279ab797bf_0_104"/>
          <p:cNvPicPr preferRelativeResize="0"/>
          <p:nvPr/>
        </p:nvPicPr>
        <p:blipFill>
          <a:blip r:embed="rId3">
            <a:alphaModFix/>
          </a:blip>
          <a:stretch>
            <a:fillRect/>
          </a:stretch>
        </p:blipFill>
        <p:spPr>
          <a:xfrm>
            <a:off x="6126776" y="1618241"/>
            <a:ext cx="5933699" cy="428138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22"/>
        <p:cNvGrpSpPr/>
        <p:nvPr/>
      </p:nvGrpSpPr>
      <p:grpSpPr>
        <a:xfrm>
          <a:off x="0" y="0"/>
          <a:ext cx="0" cy="0"/>
          <a:chOff x="0" y="0"/>
          <a:chExt cx="0" cy="0"/>
        </a:xfrm>
      </p:grpSpPr>
      <p:sp>
        <p:nvSpPr>
          <p:cNvPr id="1723" name="Google Shape;1723;g3279ab797bf_0_111"/>
          <p:cNvSpPr txBox="1">
            <a:spLocks noGrp="1"/>
          </p:cNvSpPr>
          <p:nvPr>
            <p:ph type="body" idx="1"/>
          </p:nvPr>
        </p:nvSpPr>
        <p:spPr>
          <a:xfrm>
            <a:off x="609601" y="877841"/>
            <a:ext cx="5921700" cy="554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1D2C"/>
              </a:buClr>
              <a:buSzPts val="3700"/>
              <a:buNone/>
            </a:pPr>
            <a:r>
              <a:rPr lang="en-US"/>
              <a:t>How to use AI effectively</a:t>
            </a:r>
            <a:endParaRPr/>
          </a:p>
        </p:txBody>
      </p:sp>
      <p:sp>
        <p:nvSpPr>
          <p:cNvPr id="1724" name="Google Shape;1724;g3279ab797bf_0_111"/>
          <p:cNvSpPr txBox="1">
            <a:spLocks noGrp="1"/>
          </p:cNvSpPr>
          <p:nvPr>
            <p:ph type="body" idx="2"/>
          </p:nvPr>
        </p:nvSpPr>
        <p:spPr>
          <a:xfrm>
            <a:off x="609601" y="511656"/>
            <a:ext cx="5921700" cy="366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2B4EC"/>
              </a:buClr>
              <a:buSzPts val="1800"/>
              <a:buNone/>
            </a:pPr>
            <a:r>
              <a:rPr lang="en-US"/>
              <a:t>How to use ChatGPT</a:t>
            </a:r>
            <a:endParaRPr/>
          </a:p>
        </p:txBody>
      </p:sp>
      <p:sp>
        <p:nvSpPr>
          <p:cNvPr id="1725" name="Google Shape;1725;g3279ab797bf_0_111"/>
          <p:cNvSpPr txBox="1">
            <a:spLocks noGrp="1"/>
          </p:cNvSpPr>
          <p:nvPr>
            <p:ph type="body" idx="3"/>
          </p:nvPr>
        </p:nvSpPr>
        <p:spPr>
          <a:xfrm>
            <a:off x="609600" y="1914375"/>
            <a:ext cx="5343900" cy="4470000"/>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001D2C"/>
              </a:buClr>
              <a:buSzPts val="2600"/>
              <a:buFont typeface="Arial"/>
              <a:buChar char="•"/>
            </a:pPr>
            <a:r>
              <a:rPr lang="en-US" sz="2500" dirty="0"/>
              <a:t>This analysis is ideal as a starting point and shouldn’t be used as services or expertise.</a:t>
            </a:r>
            <a:endParaRPr sz="2500" dirty="0"/>
          </a:p>
          <a:p>
            <a:pPr marL="457200" lvl="0" indent="-461454" algn="l" rtl="0">
              <a:lnSpc>
                <a:spcPct val="90000"/>
              </a:lnSpc>
              <a:spcBef>
                <a:spcPts val="0"/>
              </a:spcBef>
              <a:spcAft>
                <a:spcPts val="0"/>
              </a:spcAft>
              <a:buSzPts val="2667"/>
              <a:buChar char="•"/>
            </a:pPr>
            <a:r>
              <a:rPr lang="en-US" sz="2500" dirty="0"/>
              <a:t>Instead, it can point you in the right direction and potentially cut down on investigating several pages manually.</a:t>
            </a:r>
            <a:endParaRPr sz="2500" dirty="0"/>
          </a:p>
          <a:p>
            <a:pPr marL="457200" lvl="0" indent="-461454" algn="l" rtl="0">
              <a:lnSpc>
                <a:spcPct val="90000"/>
              </a:lnSpc>
              <a:spcBef>
                <a:spcPts val="0"/>
              </a:spcBef>
              <a:spcAft>
                <a:spcPts val="0"/>
              </a:spcAft>
              <a:buSzPts val="2667"/>
              <a:buChar char="•"/>
            </a:pPr>
            <a:r>
              <a:rPr lang="en-US" sz="2500" dirty="0"/>
              <a:t>To combat issues, sense check results to make sure the recommendations seem reasonable to you.</a:t>
            </a:r>
            <a:endParaRPr sz="2500" dirty="0"/>
          </a:p>
        </p:txBody>
      </p:sp>
      <p:pic>
        <p:nvPicPr>
          <p:cNvPr id="1726" name="Google Shape;1726;g3279ab797bf_0_111"/>
          <p:cNvPicPr preferRelativeResize="0"/>
          <p:nvPr/>
        </p:nvPicPr>
        <p:blipFill>
          <a:blip r:embed="rId3">
            <a:alphaModFix/>
          </a:blip>
          <a:stretch>
            <a:fillRect/>
          </a:stretch>
        </p:blipFill>
        <p:spPr>
          <a:xfrm>
            <a:off x="6096000" y="2121193"/>
            <a:ext cx="5933699" cy="306887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30"/>
        <p:cNvGrpSpPr/>
        <p:nvPr/>
      </p:nvGrpSpPr>
      <p:grpSpPr>
        <a:xfrm>
          <a:off x="0" y="0"/>
          <a:ext cx="0" cy="0"/>
          <a:chOff x="0" y="0"/>
          <a:chExt cx="0" cy="0"/>
        </a:xfrm>
      </p:grpSpPr>
      <p:sp>
        <p:nvSpPr>
          <p:cNvPr id="1731" name="Google Shape;1731;p30"/>
          <p:cNvSpPr txBox="1">
            <a:spLocks noGrp="1"/>
          </p:cNvSpPr>
          <p:nvPr>
            <p:ph type="body" idx="2"/>
          </p:nvPr>
        </p:nvSpPr>
        <p:spPr>
          <a:xfrm>
            <a:off x="635000" y="3361223"/>
            <a:ext cx="10972800" cy="155786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9600"/>
              <a:buNone/>
            </a:pPr>
            <a:r>
              <a:rPr lang="en-US"/>
              <a:t>Thank you</a:t>
            </a:r>
            <a:endParaRPr/>
          </a:p>
        </p:txBody>
      </p:sp>
      <p:sp>
        <p:nvSpPr>
          <p:cNvPr id="1732" name="Google Shape;1732;p30"/>
          <p:cNvSpPr txBox="1">
            <a:spLocks noGrp="1"/>
          </p:cNvSpPr>
          <p:nvPr>
            <p:ph type="body" idx="1"/>
          </p:nvPr>
        </p:nvSpPr>
        <p:spPr>
          <a:xfrm>
            <a:off x="624417" y="4966376"/>
            <a:ext cx="10983383" cy="393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sz="2800"/>
              <a:t>zak@anicca.co.uk</a:t>
            </a:r>
            <a:endParaRPr/>
          </a:p>
        </p:txBody>
      </p:sp>
      <p:sp>
        <p:nvSpPr>
          <p:cNvPr id="1733" name="Google Shape;1733;p30"/>
          <p:cNvSpPr txBox="1">
            <a:spLocks noGrp="1"/>
          </p:cNvSpPr>
          <p:nvPr>
            <p:ph type="body" idx="3"/>
          </p:nvPr>
        </p:nvSpPr>
        <p:spPr>
          <a:xfrm>
            <a:off x="635000" y="2920236"/>
            <a:ext cx="10972800" cy="44098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4BCCFF"/>
              </a:buClr>
              <a:buSzPts val="2400"/>
              <a:buNone/>
            </a:pPr>
            <a:r>
              <a:rPr lang="en-US">
                <a:latin typeface="Outfit"/>
                <a:ea typeface="Outfit"/>
                <a:cs typeface="Outfit"/>
                <a:sym typeface="Outfit"/>
              </a:rPr>
              <a:t>Any questions?</a:t>
            </a:r>
            <a:endParaRPr/>
          </a:p>
        </p:txBody>
      </p:sp>
      <p:pic>
        <p:nvPicPr>
          <p:cNvPr id="1734" name="Google Shape;1734;p30" descr="A spiral shaped object with a black background&#10;&#10;Description automatically generated"/>
          <p:cNvPicPr preferRelativeResize="0"/>
          <p:nvPr/>
        </p:nvPicPr>
        <p:blipFill rotWithShape="1">
          <a:blip r:embed="rId3">
            <a:alphaModFix/>
          </a:blip>
          <a:srcRect/>
          <a:stretch/>
        </p:blipFill>
        <p:spPr>
          <a:xfrm>
            <a:off x="9262353" y="3361222"/>
            <a:ext cx="6858000" cy="6858000"/>
          </a:xfrm>
          <a:prstGeom prst="rect">
            <a:avLst/>
          </a:prstGeom>
          <a:noFill/>
          <a:ln>
            <a:noFill/>
          </a:ln>
        </p:spPr>
      </p:pic>
      <p:pic>
        <p:nvPicPr>
          <p:cNvPr id="1735" name="Google Shape;1735;p30" descr="A spiral shaped object with a black background&#10;&#10;Description automatically generated"/>
          <p:cNvPicPr preferRelativeResize="0"/>
          <p:nvPr/>
        </p:nvPicPr>
        <p:blipFill rotWithShape="1">
          <a:blip r:embed="rId3">
            <a:alphaModFix/>
          </a:blip>
          <a:srcRect/>
          <a:stretch/>
        </p:blipFill>
        <p:spPr>
          <a:xfrm>
            <a:off x="-1914939" y="-5148470"/>
            <a:ext cx="685800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sp>
        <p:nvSpPr>
          <p:cNvPr id="1570" name="Google Shape;1570;p16"/>
          <p:cNvSpPr txBox="1">
            <a:spLocks noGrp="1"/>
          </p:cNvSpPr>
          <p:nvPr>
            <p:ph type="body" idx="1"/>
          </p:nvPr>
        </p:nvSpPr>
        <p:spPr>
          <a:xfrm>
            <a:off x="609601" y="877841"/>
            <a:ext cx="5921828" cy="5542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1D2C"/>
              </a:buClr>
              <a:buSzPts val="3700"/>
              <a:buNone/>
            </a:pPr>
            <a:r>
              <a:rPr lang="en-US"/>
              <a:t>AI Perceptions</a:t>
            </a:r>
            <a:endParaRPr/>
          </a:p>
        </p:txBody>
      </p:sp>
      <p:sp>
        <p:nvSpPr>
          <p:cNvPr id="1571" name="Google Shape;1571;p16"/>
          <p:cNvSpPr txBox="1">
            <a:spLocks noGrp="1"/>
          </p:cNvSpPr>
          <p:nvPr>
            <p:ph type="body" idx="2"/>
          </p:nvPr>
        </p:nvSpPr>
        <p:spPr>
          <a:xfrm>
            <a:off x="609601" y="511656"/>
            <a:ext cx="5921828" cy="36618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2B4EC"/>
              </a:buClr>
              <a:buSzPts val="1800"/>
              <a:buNone/>
            </a:pPr>
            <a:r>
              <a:rPr lang="en-US"/>
              <a:t>Where is AI today?</a:t>
            </a:r>
            <a:endParaRPr/>
          </a:p>
        </p:txBody>
      </p:sp>
      <p:sp>
        <p:nvSpPr>
          <p:cNvPr id="1572" name="Google Shape;1572;p16"/>
          <p:cNvSpPr txBox="1">
            <a:spLocks noGrp="1"/>
          </p:cNvSpPr>
          <p:nvPr>
            <p:ph type="body" idx="3"/>
          </p:nvPr>
        </p:nvSpPr>
        <p:spPr>
          <a:xfrm>
            <a:off x="609601" y="1914375"/>
            <a:ext cx="5287463" cy="3891341"/>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001D2C"/>
              </a:buClr>
              <a:buSzPts val="2400"/>
              <a:buFont typeface="Arial"/>
              <a:buChar char="•"/>
            </a:pPr>
            <a:r>
              <a:rPr lang="en-US" sz="2400" dirty="0"/>
              <a:t>AI is a powerful tool but is still in development. This means there is a lack of defined borders to how it works.</a:t>
            </a:r>
            <a:endParaRPr dirty="0"/>
          </a:p>
          <a:p>
            <a:pPr marL="457200" lvl="0" indent="-457200" algn="l" rtl="0">
              <a:lnSpc>
                <a:spcPct val="90000"/>
              </a:lnSpc>
              <a:spcBef>
                <a:spcPts val="1000"/>
              </a:spcBef>
              <a:spcAft>
                <a:spcPts val="0"/>
              </a:spcAft>
              <a:buClr>
                <a:srgbClr val="001D2C"/>
              </a:buClr>
              <a:buSzPts val="2400"/>
              <a:buFont typeface="Arial"/>
              <a:buChar char="•"/>
            </a:pPr>
            <a:r>
              <a:rPr lang="en-US" sz="2400" dirty="0"/>
              <a:t>This has placed question marks over the technology somewhat as people look to justify its use but in a ‘responsible way’.</a:t>
            </a:r>
            <a:endParaRPr dirty="0"/>
          </a:p>
          <a:p>
            <a:pPr marL="457200" lvl="0" indent="-457200" algn="l" rtl="0">
              <a:lnSpc>
                <a:spcPct val="90000"/>
              </a:lnSpc>
              <a:spcBef>
                <a:spcPts val="1000"/>
              </a:spcBef>
              <a:spcAft>
                <a:spcPts val="0"/>
              </a:spcAft>
              <a:buClr>
                <a:srgbClr val="001D2C"/>
              </a:buClr>
              <a:buSzPts val="2400"/>
              <a:buFont typeface="Arial"/>
              <a:buChar char="•"/>
            </a:pPr>
            <a:r>
              <a:rPr lang="en-US" sz="2400" dirty="0"/>
              <a:t>Plus: generative AI responses are beige.</a:t>
            </a:r>
            <a:endParaRPr dirty="0"/>
          </a:p>
          <a:p>
            <a:pPr marL="457200" lvl="0" indent="-287845" algn="l" rtl="0">
              <a:lnSpc>
                <a:spcPct val="90000"/>
              </a:lnSpc>
              <a:spcBef>
                <a:spcPts val="1000"/>
              </a:spcBef>
              <a:spcAft>
                <a:spcPts val="0"/>
              </a:spcAft>
              <a:buClr>
                <a:srgbClr val="001D2C"/>
              </a:buClr>
              <a:buSzPts val="2667"/>
              <a:buFont typeface="Arial"/>
              <a:buNone/>
            </a:pPr>
            <a:endParaRPr dirty="0"/>
          </a:p>
          <a:p>
            <a:pPr marL="457200" lvl="0" indent="-287845" algn="l" rtl="0">
              <a:lnSpc>
                <a:spcPct val="90000"/>
              </a:lnSpc>
              <a:spcBef>
                <a:spcPts val="1000"/>
              </a:spcBef>
              <a:spcAft>
                <a:spcPts val="0"/>
              </a:spcAft>
              <a:buClr>
                <a:srgbClr val="001D2C"/>
              </a:buClr>
              <a:buSzPts val="2667"/>
              <a:buFont typeface="Arial"/>
              <a:buNone/>
            </a:pPr>
            <a:endParaRPr dirty="0"/>
          </a:p>
        </p:txBody>
      </p:sp>
      <p:pic>
        <p:nvPicPr>
          <p:cNvPr id="3" name="Picture 2" descr="A graph of blue bars with white text&#10;&#10;AI-generated content may be incorrect.">
            <a:extLst>
              <a:ext uri="{FF2B5EF4-FFF2-40B4-BE49-F238E27FC236}">
                <a16:creationId xmlns:a16="http://schemas.microsoft.com/office/drawing/2014/main" id="{B3434284-7094-1914-7E94-5E4B14BB7D9E}"/>
              </a:ext>
            </a:extLst>
          </p:cNvPr>
          <p:cNvPicPr>
            <a:picLocks noChangeAspect="1"/>
          </p:cNvPicPr>
          <p:nvPr/>
        </p:nvPicPr>
        <p:blipFill>
          <a:blip r:embed="rId3"/>
          <a:stretch>
            <a:fillRect/>
          </a:stretch>
        </p:blipFill>
        <p:spPr>
          <a:xfrm>
            <a:off x="6096000" y="1432077"/>
            <a:ext cx="5951360" cy="459146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77"/>
        <p:cNvGrpSpPr/>
        <p:nvPr/>
      </p:nvGrpSpPr>
      <p:grpSpPr>
        <a:xfrm>
          <a:off x="0" y="0"/>
          <a:ext cx="0" cy="0"/>
          <a:chOff x="0" y="0"/>
          <a:chExt cx="0" cy="0"/>
        </a:xfrm>
      </p:grpSpPr>
      <p:sp>
        <p:nvSpPr>
          <p:cNvPr id="1578" name="Google Shape;1578;p17"/>
          <p:cNvSpPr txBox="1">
            <a:spLocks noGrp="1"/>
          </p:cNvSpPr>
          <p:nvPr>
            <p:ph type="body" idx="1"/>
          </p:nvPr>
        </p:nvSpPr>
        <p:spPr>
          <a:xfrm>
            <a:off x="609601" y="877841"/>
            <a:ext cx="5921828" cy="5542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1D2C"/>
              </a:buClr>
              <a:buSzPts val="3700"/>
              <a:buNone/>
            </a:pPr>
            <a:r>
              <a:rPr lang="en-US"/>
              <a:t>AI Perceptions</a:t>
            </a:r>
            <a:endParaRPr/>
          </a:p>
        </p:txBody>
      </p:sp>
      <p:sp>
        <p:nvSpPr>
          <p:cNvPr id="1579" name="Google Shape;1579;p17"/>
          <p:cNvSpPr txBox="1">
            <a:spLocks noGrp="1"/>
          </p:cNvSpPr>
          <p:nvPr>
            <p:ph type="body" idx="2"/>
          </p:nvPr>
        </p:nvSpPr>
        <p:spPr>
          <a:xfrm>
            <a:off x="609601" y="511656"/>
            <a:ext cx="5921828" cy="36618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2B4EC"/>
              </a:buClr>
              <a:buSzPts val="1800"/>
              <a:buNone/>
            </a:pPr>
            <a:r>
              <a:rPr lang="en-US"/>
              <a:t>Where is AI today?</a:t>
            </a:r>
            <a:endParaRPr/>
          </a:p>
        </p:txBody>
      </p:sp>
      <p:sp>
        <p:nvSpPr>
          <p:cNvPr id="1580" name="Google Shape;1580;p17"/>
          <p:cNvSpPr txBox="1">
            <a:spLocks noGrp="1"/>
          </p:cNvSpPr>
          <p:nvPr>
            <p:ph type="body" idx="3"/>
          </p:nvPr>
        </p:nvSpPr>
        <p:spPr>
          <a:xfrm>
            <a:off x="609601" y="2096060"/>
            <a:ext cx="5486399" cy="307361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1D2C"/>
              </a:buClr>
              <a:buSzPts val="2600"/>
              <a:buNone/>
            </a:pPr>
            <a:r>
              <a:rPr lang="en-US"/>
              <a:t>Case in point, the most </a:t>
            </a:r>
            <a:r>
              <a:rPr lang="en-US" u="sng">
                <a:solidFill>
                  <a:schemeClr val="hlink"/>
                </a:solidFill>
                <a:hlinkClick r:id="rId3"/>
              </a:rPr>
              <a:t>overused ChatGPT words </a:t>
            </a:r>
            <a:r>
              <a:rPr lang="en-US"/>
              <a:t>include:</a:t>
            </a:r>
            <a:endParaRPr/>
          </a:p>
          <a:p>
            <a:pPr marL="0" lvl="0" indent="0" algn="l" rtl="0">
              <a:lnSpc>
                <a:spcPct val="90000"/>
              </a:lnSpc>
              <a:spcBef>
                <a:spcPts val="1000"/>
              </a:spcBef>
              <a:spcAft>
                <a:spcPts val="0"/>
              </a:spcAft>
              <a:buClr>
                <a:srgbClr val="001D2C"/>
              </a:buClr>
              <a:buSzPts val="2667"/>
              <a:buNone/>
            </a:pPr>
            <a:endParaRPr/>
          </a:p>
          <a:p>
            <a:pPr marL="0" lvl="0" indent="0" algn="l" rtl="0">
              <a:lnSpc>
                <a:spcPct val="90000"/>
              </a:lnSpc>
              <a:spcBef>
                <a:spcPts val="1000"/>
              </a:spcBef>
              <a:spcAft>
                <a:spcPts val="0"/>
              </a:spcAft>
              <a:buClr>
                <a:srgbClr val="001D2C"/>
              </a:buClr>
              <a:buSzPts val="2600"/>
              <a:buNone/>
            </a:pPr>
            <a:r>
              <a:rPr lang="en-US"/>
              <a:t>Delve, tapestry, vibrant, landscape, realm, embark, excels, vital, comprehensive, moreover, arguably, notably.</a:t>
            </a:r>
            <a:endParaRPr/>
          </a:p>
          <a:p>
            <a:pPr marL="457200" lvl="0" indent="-287845" algn="l" rtl="0">
              <a:lnSpc>
                <a:spcPct val="90000"/>
              </a:lnSpc>
              <a:spcBef>
                <a:spcPts val="1000"/>
              </a:spcBef>
              <a:spcAft>
                <a:spcPts val="0"/>
              </a:spcAft>
              <a:buClr>
                <a:srgbClr val="001D2C"/>
              </a:buClr>
              <a:buSzPts val="2667"/>
              <a:buFont typeface="Arial"/>
              <a:buNone/>
            </a:pPr>
            <a:endParaRPr/>
          </a:p>
        </p:txBody>
      </p:sp>
      <p:pic>
        <p:nvPicPr>
          <p:cNvPr id="1581" name="Google Shape;1581;p17" descr="A graph of writing and writing&#10;&#10;Description automatically generated with medium confidence"/>
          <p:cNvPicPr preferRelativeResize="0"/>
          <p:nvPr/>
        </p:nvPicPr>
        <p:blipFill rotWithShape="1">
          <a:blip r:embed="rId4">
            <a:alphaModFix/>
          </a:blip>
          <a:srcRect/>
          <a:stretch/>
        </p:blipFill>
        <p:spPr>
          <a:xfrm>
            <a:off x="6531429" y="2096060"/>
            <a:ext cx="5486399" cy="307361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5"/>
        <p:cNvGrpSpPr/>
        <p:nvPr/>
      </p:nvGrpSpPr>
      <p:grpSpPr>
        <a:xfrm>
          <a:off x="0" y="0"/>
          <a:ext cx="0" cy="0"/>
          <a:chOff x="0" y="0"/>
          <a:chExt cx="0" cy="0"/>
        </a:xfrm>
      </p:grpSpPr>
      <p:sp>
        <p:nvSpPr>
          <p:cNvPr id="1586" name="Google Shape;1586;p18"/>
          <p:cNvSpPr txBox="1">
            <a:spLocks noGrp="1"/>
          </p:cNvSpPr>
          <p:nvPr>
            <p:ph type="body" idx="1"/>
          </p:nvPr>
        </p:nvSpPr>
        <p:spPr>
          <a:xfrm>
            <a:off x="609601" y="877841"/>
            <a:ext cx="5921828" cy="5542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1D2C"/>
              </a:buClr>
              <a:buSzPts val="3700"/>
              <a:buNone/>
            </a:pPr>
            <a:r>
              <a:rPr lang="en-US"/>
              <a:t>AI perceptions</a:t>
            </a:r>
            <a:endParaRPr/>
          </a:p>
        </p:txBody>
      </p:sp>
      <p:sp>
        <p:nvSpPr>
          <p:cNvPr id="1587" name="Google Shape;1587;p18"/>
          <p:cNvSpPr txBox="1">
            <a:spLocks noGrp="1"/>
          </p:cNvSpPr>
          <p:nvPr>
            <p:ph type="body" idx="2"/>
          </p:nvPr>
        </p:nvSpPr>
        <p:spPr>
          <a:xfrm>
            <a:off x="609601" y="511656"/>
            <a:ext cx="5921828" cy="36618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2B4EC"/>
              </a:buClr>
              <a:buSzPts val="1800"/>
              <a:buNone/>
            </a:pPr>
            <a:r>
              <a:rPr lang="en-US"/>
              <a:t>Where is AI today?</a:t>
            </a:r>
            <a:endParaRPr/>
          </a:p>
        </p:txBody>
      </p:sp>
      <p:sp>
        <p:nvSpPr>
          <p:cNvPr id="1588" name="Google Shape;1588;p18"/>
          <p:cNvSpPr txBox="1">
            <a:spLocks noGrp="1"/>
          </p:cNvSpPr>
          <p:nvPr>
            <p:ph type="body" idx="3"/>
          </p:nvPr>
        </p:nvSpPr>
        <p:spPr>
          <a:xfrm>
            <a:off x="609601" y="1627284"/>
            <a:ext cx="5999921" cy="451789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1D2C"/>
              </a:buClr>
              <a:buSzPts val="2600"/>
              <a:buNone/>
            </a:pPr>
            <a:r>
              <a:rPr lang="en-US"/>
              <a:t>Most overused ChatGPT phrases:</a:t>
            </a:r>
            <a:endParaRPr/>
          </a:p>
          <a:p>
            <a:pPr marL="457200" lvl="0" indent="-457200" algn="l" rtl="0">
              <a:lnSpc>
                <a:spcPct val="90000"/>
              </a:lnSpc>
              <a:spcBef>
                <a:spcPts val="1000"/>
              </a:spcBef>
              <a:spcAft>
                <a:spcPts val="0"/>
              </a:spcAft>
              <a:buClr>
                <a:srgbClr val="001D2C"/>
              </a:buClr>
              <a:buSzPts val="2600"/>
              <a:buFont typeface="Arial"/>
              <a:buChar char="•"/>
            </a:pPr>
            <a:r>
              <a:rPr lang="en-US"/>
              <a:t>Dive into</a:t>
            </a:r>
            <a:endParaRPr/>
          </a:p>
          <a:p>
            <a:pPr marL="457200" lvl="0" indent="-457200" algn="l" rtl="0">
              <a:lnSpc>
                <a:spcPct val="90000"/>
              </a:lnSpc>
              <a:spcBef>
                <a:spcPts val="1000"/>
              </a:spcBef>
              <a:spcAft>
                <a:spcPts val="0"/>
              </a:spcAft>
              <a:buClr>
                <a:srgbClr val="001D2C"/>
              </a:buClr>
              <a:buSzPts val="2600"/>
              <a:buFont typeface="Arial"/>
              <a:buChar char="•"/>
            </a:pPr>
            <a:r>
              <a:rPr lang="en-US"/>
              <a:t>It’s important to note</a:t>
            </a:r>
            <a:endParaRPr/>
          </a:p>
          <a:p>
            <a:pPr marL="457200" lvl="0" indent="-457200" algn="l" rtl="0">
              <a:lnSpc>
                <a:spcPct val="90000"/>
              </a:lnSpc>
              <a:spcBef>
                <a:spcPts val="1000"/>
              </a:spcBef>
              <a:spcAft>
                <a:spcPts val="0"/>
              </a:spcAft>
              <a:buClr>
                <a:srgbClr val="001D2C"/>
              </a:buClr>
              <a:buSzPts val="2600"/>
              <a:buFont typeface="Arial"/>
              <a:buChar char="•"/>
            </a:pPr>
            <a:r>
              <a:rPr lang="en-US"/>
              <a:t>It’s important to remember</a:t>
            </a:r>
            <a:endParaRPr/>
          </a:p>
          <a:p>
            <a:pPr marL="457200" lvl="0" indent="-457200" algn="l" rtl="0">
              <a:lnSpc>
                <a:spcPct val="90000"/>
              </a:lnSpc>
              <a:spcBef>
                <a:spcPts val="1000"/>
              </a:spcBef>
              <a:spcAft>
                <a:spcPts val="0"/>
              </a:spcAft>
              <a:buClr>
                <a:srgbClr val="001D2C"/>
              </a:buClr>
              <a:buSzPts val="2600"/>
              <a:buFont typeface="Arial"/>
              <a:buChar char="•"/>
            </a:pPr>
            <a:r>
              <a:rPr lang="en-US"/>
              <a:t>Important to consider</a:t>
            </a:r>
            <a:endParaRPr/>
          </a:p>
          <a:p>
            <a:pPr marL="457200" lvl="0" indent="-457200" algn="l" rtl="0">
              <a:lnSpc>
                <a:spcPct val="90000"/>
              </a:lnSpc>
              <a:spcBef>
                <a:spcPts val="1000"/>
              </a:spcBef>
              <a:spcAft>
                <a:spcPts val="0"/>
              </a:spcAft>
              <a:buClr>
                <a:srgbClr val="001D2C"/>
              </a:buClr>
              <a:buSzPts val="2600"/>
              <a:buFont typeface="Arial"/>
              <a:buChar char="•"/>
            </a:pPr>
            <a:r>
              <a:rPr lang="en-US"/>
              <a:t>Based on the information provided</a:t>
            </a:r>
            <a:endParaRPr/>
          </a:p>
          <a:p>
            <a:pPr marL="457200" lvl="0" indent="-457200" algn="l" rtl="0">
              <a:lnSpc>
                <a:spcPct val="90000"/>
              </a:lnSpc>
              <a:spcBef>
                <a:spcPts val="1000"/>
              </a:spcBef>
              <a:spcAft>
                <a:spcPts val="0"/>
              </a:spcAft>
              <a:buClr>
                <a:srgbClr val="001D2C"/>
              </a:buClr>
              <a:buSzPts val="2600"/>
              <a:buFont typeface="Arial"/>
              <a:buChar char="•"/>
            </a:pPr>
            <a:r>
              <a:rPr lang="en-US"/>
              <a:t>Remember that</a:t>
            </a:r>
            <a:endParaRPr/>
          </a:p>
          <a:p>
            <a:pPr marL="457200" lvl="0" indent="-457200" algn="l" rtl="0">
              <a:lnSpc>
                <a:spcPct val="90000"/>
              </a:lnSpc>
              <a:spcBef>
                <a:spcPts val="1000"/>
              </a:spcBef>
              <a:spcAft>
                <a:spcPts val="0"/>
              </a:spcAft>
              <a:buClr>
                <a:srgbClr val="001D2C"/>
              </a:buClr>
              <a:buSzPts val="2600"/>
              <a:buFont typeface="Arial"/>
              <a:buChar char="•"/>
            </a:pPr>
            <a:r>
              <a:rPr lang="en-US"/>
              <a:t>Navigating the landscape</a:t>
            </a:r>
            <a:endParaRPr/>
          </a:p>
          <a:p>
            <a:pPr marL="457200" lvl="0" indent="-457200" algn="l" rtl="0">
              <a:lnSpc>
                <a:spcPct val="90000"/>
              </a:lnSpc>
              <a:spcBef>
                <a:spcPts val="1000"/>
              </a:spcBef>
              <a:spcAft>
                <a:spcPts val="0"/>
              </a:spcAft>
              <a:buClr>
                <a:srgbClr val="001D2C"/>
              </a:buClr>
              <a:buSzPts val="2600"/>
              <a:buFont typeface="Arial"/>
              <a:buChar char="•"/>
            </a:pPr>
            <a:r>
              <a:rPr lang="en-US"/>
              <a:t>Delving in the intricacies of</a:t>
            </a:r>
            <a:endParaRPr/>
          </a:p>
          <a:p>
            <a:pPr marL="457200" lvl="0" indent="-287845" algn="l" rtl="0">
              <a:lnSpc>
                <a:spcPct val="90000"/>
              </a:lnSpc>
              <a:spcBef>
                <a:spcPts val="1000"/>
              </a:spcBef>
              <a:spcAft>
                <a:spcPts val="0"/>
              </a:spcAft>
              <a:buClr>
                <a:srgbClr val="001D2C"/>
              </a:buClr>
              <a:buSzPts val="2667"/>
              <a:buFont typeface="Arial"/>
              <a:buNone/>
            </a:pPr>
            <a:endParaRPr/>
          </a:p>
          <a:p>
            <a:pPr marL="457200" lvl="0" indent="-287845" algn="l" rtl="0">
              <a:lnSpc>
                <a:spcPct val="90000"/>
              </a:lnSpc>
              <a:spcBef>
                <a:spcPts val="1000"/>
              </a:spcBef>
              <a:spcAft>
                <a:spcPts val="0"/>
              </a:spcAft>
              <a:buClr>
                <a:srgbClr val="001D2C"/>
              </a:buClr>
              <a:buSzPts val="2667"/>
              <a:buFont typeface="Arial"/>
              <a:buNone/>
            </a:pPr>
            <a:endParaRPr/>
          </a:p>
        </p:txBody>
      </p:sp>
      <p:pic>
        <p:nvPicPr>
          <p:cNvPr id="1589" name="Google Shape;1589;p18" descr="A computer screen with a smiley face on it&#10;&#10;Description automatically generated"/>
          <p:cNvPicPr preferRelativeResize="0"/>
          <p:nvPr/>
        </p:nvPicPr>
        <p:blipFill rotWithShape="1">
          <a:blip r:embed="rId3">
            <a:alphaModFix/>
          </a:blip>
          <a:srcRect/>
          <a:stretch/>
        </p:blipFill>
        <p:spPr>
          <a:xfrm>
            <a:off x="7037482" y="1627284"/>
            <a:ext cx="4654644" cy="465464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sp>
        <p:nvSpPr>
          <p:cNvPr id="1594" name="Google Shape;1594;p21"/>
          <p:cNvSpPr txBox="1">
            <a:spLocks noGrp="1"/>
          </p:cNvSpPr>
          <p:nvPr>
            <p:ph type="body" idx="1"/>
          </p:nvPr>
        </p:nvSpPr>
        <p:spPr>
          <a:xfrm>
            <a:off x="599833" y="2842352"/>
            <a:ext cx="6382857" cy="289743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400"/>
              <a:buNone/>
            </a:pPr>
            <a:r>
              <a:rPr lang="en-US" sz="4400"/>
              <a:t>What can you do?</a:t>
            </a:r>
            <a:endParaRPr/>
          </a:p>
        </p:txBody>
      </p:sp>
      <p:pic>
        <p:nvPicPr>
          <p:cNvPr id="1595" name="Google Shape;1595;p21" descr="A group of bubbles on a black background&#10;&#10;Description automatically generated"/>
          <p:cNvPicPr preferRelativeResize="0"/>
          <p:nvPr/>
        </p:nvPicPr>
        <p:blipFill rotWithShape="1">
          <a:blip r:embed="rId3">
            <a:alphaModFix/>
          </a:blip>
          <a:srcRect/>
          <a:stretch/>
        </p:blipFill>
        <p:spPr>
          <a:xfrm>
            <a:off x="9556750" y="544560"/>
            <a:ext cx="685800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sp>
        <p:nvSpPr>
          <p:cNvPr id="1600" name="Google Shape;1600;p23"/>
          <p:cNvSpPr txBox="1">
            <a:spLocks noGrp="1"/>
          </p:cNvSpPr>
          <p:nvPr>
            <p:ph type="body" idx="1"/>
          </p:nvPr>
        </p:nvSpPr>
        <p:spPr>
          <a:xfrm>
            <a:off x="609601" y="877841"/>
            <a:ext cx="5921828" cy="5542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1D2C"/>
              </a:buClr>
              <a:buSzPts val="3700"/>
              <a:buNone/>
            </a:pPr>
            <a:r>
              <a:rPr lang="en-US"/>
              <a:t>How to use AI effectively</a:t>
            </a:r>
            <a:endParaRPr/>
          </a:p>
        </p:txBody>
      </p:sp>
      <p:sp>
        <p:nvSpPr>
          <p:cNvPr id="1601" name="Google Shape;1601;p23"/>
          <p:cNvSpPr txBox="1">
            <a:spLocks noGrp="1"/>
          </p:cNvSpPr>
          <p:nvPr>
            <p:ph type="body" idx="2"/>
          </p:nvPr>
        </p:nvSpPr>
        <p:spPr>
          <a:xfrm>
            <a:off x="609601" y="511656"/>
            <a:ext cx="5921828" cy="36618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2B4EC"/>
              </a:buClr>
              <a:buSzPts val="1800"/>
              <a:buNone/>
            </a:pPr>
            <a:r>
              <a:rPr lang="en-US"/>
              <a:t>How to use ChatGPT</a:t>
            </a:r>
            <a:endParaRPr/>
          </a:p>
        </p:txBody>
      </p:sp>
      <p:sp>
        <p:nvSpPr>
          <p:cNvPr id="1602" name="Google Shape;1602;p23"/>
          <p:cNvSpPr txBox="1">
            <a:spLocks noGrp="1"/>
          </p:cNvSpPr>
          <p:nvPr>
            <p:ph type="body" idx="3"/>
          </p:nvPr>
        </p:nvSpPr>
        <p:spPr>
          <a:xfrm>
            <a:off x="609601" y="1914375"/>
            <a:ext cx="5343938" cy="3891341"/>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001D2C"/>
              </a:buClr>
              <a:buSzPts val="2600"/>
              <a:buFont typeface="Arial"/>
              <a:buChar char="•"/>
            </a:pPr>
            <a:r>
              <a:rPr lang="en-US"/>
              <a:t>Use AI for research and collating data/information</a:t>
            </a:r>
            <a:endParaRPr/>
          </a:p>
          <a:p>
            <a:pPr marL="457200" lvl="0" indent="-457200" algn="l" rtl="0">
              <a:lnSpc>
                <a:spcPct val="90000"/>
              </a:lnSpc>
              <a:spcBef>
                <a:spcPts val="1000"/>
              </a:spcBef>
              <a:spcAft>
                <a:spcPts val="0"/>
              </a:spcAft>
              <a:buClr>
                <a:srgbClr val="001D2C"/>
              </a:buClr>
              <a:buSzPts val="2600"/>
              <a:buFont typeface="Arial"/>
              <a:buChar char="•"/>
            </a:pPr>
            <a:r>
              <a:rPr lang="en-US"/>
              <a:t>Use AI to create a starting point for creative tasks</a:t>
            </a:r>
            <a:endParaRPr/>
          </a:p>
          <a:p>
            <a:pPr marL="457200" lvl="0" indent="-457200" algn="l" rtl="0">
              <a:lnSpc>
                <a:spcPct val="90000"/>
              </a:lnSpc>
              <a:spcBef>
                <a:spcPts val="1000"/>
              </a:spcBef>
              <a:spcAft>
                <a:spcPts val="0"/>
              </a:spcAft>
              <a:buClr>
                <a:srgbClr val="001D2C"/>
              </a:buClr>
              <a:buSzPts val="2600"/>
              <a:buFont typeface="Arial"/>
              <a:buChar char="•"/>
            </a:pPr>
            <a:r>
              <a:rPr lang="en-US"/>
              <a:t>Use AI to think outside the box</a:t>
            </a:r>
            <a:endParaRPr/>
          </a:p>
          <a:p>
            <a:pPr marL="457200" lvl="0" indent="-457200" algn="l" rtl="0">
              <a:lnSpc>
                <a:spcPct val="90000"/>
              </a:lnSpc>
              <a:spcBef>
                <a:spcPts val="1000"/>
              </a:spcBef>
              <a:spcAft>
                <a:spcPts val="0"/>
              </a:spcAft>
              <a:buClr>
                <a:srgbClr val="001D2C"/>
              </a:buClr>
              <a:buSzPts val="2600"/>
              <a:buFont typeface="Arial"/>
              <a:buChar char="•"/>
            </a:pPr>
            <a:r>
              <a:rPr lang="en-US"/>
              <a:t>Use AI to understand what competitors are doing better than you</a:t>
            </a:r>
            <a:endParaRPr/>
          </a:p>
        </p:txBody>
      </p:sp>
      <p:pic>
        <p:nvPicPr>
          <p:cNvPr id="1603" name="Google Shape;1603;p23"/>
          <p:cNvPicPr preferRelativeResize="0"/>
          <p:nvPr/>
        </p:nvPicPr>
        <p:blipFill>
          <a:blip r:embed="rId3">
            <a:alphaModFix/>
          </a:blip>
          <a:stretch>
            <a:fillRect/>
          </a:stretch>
        </p:blipFill>
        <p:spPr>
          <a:xfrm>
            <a:off x="6531426" y="1552500"/>
            <a:ext cx="4253225" cy="42532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7"/>
        <p:cNvGrpSpPr/>
        <p:nvPr/>
      </p:nvGrpSpPr>
      <p:grpSpPr>
        <a:xfrm>
          <a:off x="0" y="0"/>
          <a:ext cx="0" cy="0"/>
          <a:chOff x="0" y="0"/>
          <a:chExt cx="0" cy="0"/>
        </a:xfrm>
      </p:grpSpPr>
      <p:sp>
        <p:nvSpPr>
          <p:cNvPr id="1608" name="Google Shape;1608;p24"/>
          <p:cNvSpPr txBox="1">
            <a:spLocks noGrp="1"/>
          </p:cNvSpPr>
          <p:nvPr>
            <p:ph type="body" idx="1"/>
          </p:nvPr>
        </p:nvSpPr>
        <p:spPr>
          <a:xfrm>
            <a:off x="609601" y="877841"/>
            <a:ext cx="5921828" cy="5542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1D2C"/>
              </a:buClr>
              <a:buSzPts val="3700"/>
              <a:buNone/>
            </a:pPr>
            <a:r>
              <a:rPr lang="en-US"/>
              <a:t>How to use AI effectively</a:t>
            </a:r>
            <a:endParaRPr/>
          </a:p>
        </p:txBody>
      </p:sp>
      <p:sp>
        <p:nvSpPr>
          <p:cNvPr id="1609" name="Google Shape;1609;p24"/>
          <p:cNvSpPr txBox="1">
            <a:spLocks noGrp="1"/>
          </p:cNvSpPr>
          <p:nvPr>
            <p:ph type="body" idx="2"/>
          </p:nvPr>
        </p:nvSpPr>
        <p:spPr>
          <a:xfrm>
            <a:off x="609601" y="511656"/>
            <a:ext cx="5921828" cy="36618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2B4EC"/>
              </a:buClr>
              <a:buSzPts val="1800"/>
              <a:buNone/>
            </a:pPr>
            <a:r>
              <a:rPr lang="en-US"/>
              <a:t>How to use ChatGPT</a:t>
            </a:r>
            <a:endParaRPr/>
          </a:p>
        </p:txBody>
      </p:sp>
      <p:sp>
        <p:nvSpPr>
          <p:cNvPr id="1610" name="Google Shape;1610;p24"/>
          <p:cNvSpPr txBox="1">
            <a:spLocks noGrp="1"/>
          </p:cNvSpPr>
          <p:nvPr>
            <p:ph type="body" idx="3"/>
          </p:nvPr>
        </p:nvSpPr>
        <p:spPr>
          <a:xfrm>
            <a:off x="609601" y="1914375"/>
            <a:ext cx="5343938" cy="3891341"/>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001D2C"/>
              </a:buClr>
              <a:buSzPts val="2600"/>
              <a:buFont typeface="Arial"/>
              <a:buChar char="•"/>
            </a:pPr>
            <a:r>
              <a:rPr lang="en-US"/>
              <a:t>When it comes to data and information collation, that’s where AI shines.</a:t>
            </a:r>
            <a:endParaRPr/>
          </a:p>
          <a:p>
            <a:pPr marL="457200" lvl="0" indent="-457200" algn="l" rtl="0">
              <a:lnSpc>
                <a:spcPct val="90000"/>
              </a:lnSpc>
              <a:spcBef>
                <a:spcPts val="1000"/>
              </a:spcBef>
              <a:spcAft>
                <a:spcPts val="0"/>
              </a:spcAft>
              <a:buClr>
                <a:srgbClr val="001D2C"/>
              </a:buClr>
              <a:buSzPts val="2600"/>
              <a:buFont typeface="Arial"/>
              <a:buChar char="•"/>
            </a:pPr>
            <a:r>
              <a:rPr lang="en-US"/>
              <a:t>Logical tasks reliant on parsing data and presenting it in helpful ways.</a:t>
            </a:r>
            <a:endParaRPr/>
          </a:p>
          <a:p>
            <a:pPr marL="457200" lvl="0" indent="-457200" algn="l" rtl="0">
              <a:lnSpc>
                <a:spcPct val="90000"/>
              </a:lnSpc>
              <a:spcBef>
                <a:spcPts val="1000"/>
              </a:spcBef>
              <a:spcAft>
                <a:spcPts val="0"/>
              </a:spcAft>
              <a:buClr>
                <a:srgbClr val="001D2C"/>
              </a:buClr>
              <a:buSzPts val="2600"/>
              <a:buFont typeface="Arial"/>
              <a:buChar char="•"/>
            </a:pPr>
            <a:r>
              <a:rPr lang="en-US"/>
              <a:t>This can be FOI data requests, turning figures into charts, the list goes on.</a:t>
            </a:r>
            <a:endParaRPr/>
          </a:p>
        </p:txBody>
      </p:sp>
      <p:pic>
        <p:nvPicPr>
          <p:cNvPr id="1611" name="Google Shape;1611;p24" descr="A screenshot of a computer&#10;&#10;Description automatically generated"/>
          <p:cNvPicPr preferRelativeResize="0"/>
          <p:nvPr/>
        </p:nvPicPr>
        <p:blipFill rotWithShape="1">
          <a:blip r:embed="rId3">
            <a:alphaModFix/>
          </a:blip>
          <a:srcRect/>
          <a:stretch/>
        </p:blipFill>
        <p:spPr>
          <a:xfrm>
            <a:off x="6096000" y="1914375"/>
            <a:ext cx="5786729" cy="320078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3">
          <a:extLst>
            <a:ext uri="{FF2B5EF4-FFF2-40B4-BE49-F238E27FC236}">
              <a16:creationId xmlns:a16="http://schemas.microsoft.com/office/drawing/2014/main" id="{AF60A454-8E5E-80AF-05A6-9984D1E445A7}"/>
            </a:ext>
          </a:extLst>
        </p:cNvPr>
        <p:cNvGrpSpPr/>
        <p:nvPr/>
      </p:nvGrpSpPr>
      <p:grpSpPr>
        <a:xfrm>
          <a:off x="0" y="0"/>
          <a:ext cx="0" cy="0"/>
          <a:chOff x="0" y="0"/>
          <a:chExt cx="0" cy="0"/>
        </a:xfrm>
      </p:grpSpPr>
      <p:sp>
        <p:nvSpPr>
          <p:cNvPr id="1594" name="Google Shape;1594;p21">
            <a:extLst>
              <a:ext uri="{FF2B5EF4-FFF2-40B4-BE49-F238E27FC236}">
                <a16:creationId xmlns:a16="http://schemas.microsoft.com/office/drawing/2014/main" id="{C305111A-8102-3DD9-645B-3BCCB96E1B7C}"/>
              </a:ext>
            </a:extLst>
          </p:cNvPr>
          <p:cNvSpPr txBox="1">
            <a:spLocks noGrp="1"/>
          </p:cNvSpPr>
          <p:nvPr>
            <p:ph type="body" idx="1"/>
          </p:nvPr>
        </p:nvSpPr>
        <p:spPr>
          <a:xfrm>
            <a:off x="599833" y="2842352"/>
            <a:ext cx="6382857" cy="289743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400"/>
              <a:buNone/>
            </a:pPr>
            <a:r>
              <a:rPr lang="en-US" sz="4400"/>
              <a:t>What can you do?</a:t>
            </a:r>
            <a:endParaRPr/>
          </a:p>
        </p:txBody>
      </p:sp>
      <p:pic>
        <p:nvPicPr>
          <p:cNvPr id="1595" name="Google Shape;1595;p21" descr="A group of bubbles on a black background&#10;&#10;Description automatically generated">
            <a:extLst>
              <a:ext uri="{FF2B5EF4-FFF2-40B4-BE49-F238E27FC236}">
                <a16:creationId xmlns:a16="http://schemas.microsoft.com/office/drawing/2014/main" id="{5778C45E-5A6F-FE72-F1EC-7CF79FCC429C}"/>
              </a:ext>
            </a:extLst>
          </p:cNvPr>
          <p:cNvPicPr preferRelativeResize="0"/>
          <p:nvPr/>
        </p:nvPicPr>
        <p:blipFill rotWithShape="1">
          <a:blip r:embed="rId3">
            <a:alphaModFix/>
          </a:blip>
          <a:srcRect/>
          <a:stretch/>
        </p:blipFill>
        <p:spPr>
          <a:xfrm>
            <a:off x="9556750" y="544560"/>
            <a:ext cx="6858000" cy="6858000"/>
          </a:xfrm>
          <a:prstGeom prst="rect">
            <a:avLst/>
          </a:prstGeom>
          <a:noFill/>
          <a:ln>
            <a:noFill/>
          </a:ln>
        </p:spPr>
      </p:pic>
    </p:spTree>
    <p:extLst>
      <p:ext uri="{BB962C8B-B14F-4D97-AF65-F5344CB8AC3E}">
        <p14:creationId xmlns:p14="http://schemas.microsoft.com/office/powerpoint/2010/main" val="617869446"/>
      </p:ext>
    </p:extLst>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3338</TotalTime>
  <Words>866</Words>
  <Application>Microsoft Office PowerPoint</Application>
  <PresentationFormat>Widescreen</PresentationFormat>
  <Paragraphs>103</Paragraphs>
  <Slides>23</Slides>
  <Notes>23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Fira Sans Black</vt:lpstr>
      <vt:lpstr>Oswald Medium</vt:lpstr>
      <vt:lpstr>Century Gothic</vt:lpstr>
      <vt:lpstr>Outfit Medium</vt:lpstr>
      <vt:lpstr>Arial</vt:lpstr>
      <vt:lpstr>Fira Sans SemiBold</vt:lpstr>
      <vt:lpstr>Outfit</vt:lpstr>
      <vt:lpstr>Noto Sans Symbols</vt:lpstr>
      <vt:lpstr>Calibri</vt:lpstr>
      <vt:lpstr>Outfit Black</vt:lpstr>
      <vt:lpstr>Fira Sans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Ann Stanley</dc:creator>
  <cp:lastModifiedBy>Zak Averre</cp:lastModifiedBy>
  <cp:revision>3</cp:revision>
  <dcterms:created xsi:type="dcterms:W3CDTF">2024-01-28T18:03:42Z</dcterms:created>
  <dcterms:modified xsi:type="dcterms:W3CDTF">2025-10-30T22:38:22Z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0x010100634C836D36C3934EAF74C3213D7624DD</vt:lpwstr>
  </property>
  <property fmtid="{D5CDD505-2E9C-101B-9397-08002B2CF9AE}" pid="3" name="MediaServiceImageTags">
    <vt:lpwstr/>
  </property>
</Properties>
</file>